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handoutMasterIdLst>
    <p:handoutMasterId r:id="rId21"/>
  </p:handoutMasterIdLst>
  <p:sldIdLst>
    <p:sldId id="1686" r:id="rId2"/>
    <p:sldId id="1676" r:id="rId3"/>
    <p:sldId id="1677" r:id="rId4"/>
    <p:sldId id="1680" r:id="rId5"/>
    <p:sldId id="1690" r:id="rId6"/>
    <p:sldId id="1695" r:id="rId7"/>
    <p:sldId id="1693" r:id="rId8"/>
    <p:sldId id="1682" r:id="rId9"/>
    <p:sldId id="1673" r:id="rId10"/>
    <p:sldId id="1694" r:id="rId11"/>
    <p:sldId id="1685" r:id="rId12"/>
    <p:sldId id="1696" r:id="rId13"/>
    <p:sldId id="1687" r:id="rId14"/>
    <p:sldId id="1675" r:id="rId15"/>
    <p:sldId id="1684" r:id="rId16"/>
    <p:sldId id="1689" r:id="rId17"/>
    <p:sldId id="1691" r:id="rId18"/>
    <p:sldId id="1666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оглавления" id="{A1A8EAF7-89E5-42D2-AB3A-B63CD07C56D6}">
          <p14:sldIdLst>
            <p14:sldId id="1686"/>
          </p14:sldIdLst>
        </p14:section>
        <p14:section name="Контакты (Спасибо за внимание)" id="{54FA1403-0491-43E2-83AF-B34F63A20D77}">
          <p14:sldIdLst>
            <p14:sldId id="1676"/>
            <p14:sldId id="1677"/>
            <p14:sldId id="1680"/>
            <p14:sldId id="1682"/>
          </p14:sldIdLst>
        </p14:section>
        <p14:section name="Титульные листы" id="{20E2FC49-985F-4E3F-A99E-1B5F111B94FE}">
          <p14:sldIdLst>
            <p14:sldId id="1673"/>
            <p14:sldId id="1685"/>
            <p14:sldId id="1681"/>
            <p14:sldId id="1687"/>
            <p14:sldId id="1688"/>
            <p14:sldId id="1675"/>
            <p14:sldId id="1684"/>
            <p14:sldId id="1689"/>
            <p14:sldId id="1690"/>
            <p14:sldId id="1666"/>
          </p14:sldIdLst>
        </p14:section>
        <p14:section name="Направление" id="{976DD68A-E200-4A6A-9A50-685E45073A45}">
          <p14:sldIdLst/>
        </p14:section>
        <p14:section name="Круг" id="{37FE9A26-5BD8-4C0F-BB9A-EF66A1939370}">
          <p14:sldIdLst/>
        </p14:section>
        <p14:section name="Календарь" id="{400DA455-C793-4EEE-88EA-1D08F73A4C1D}">
          <p14:sldIdLst/>
        </p14:section>
        <p14:section name="Карта" id="{E60EA7E5-8002-4246-A894-26A57F61DAA8}">
          <p14:sldIdLst/>
        </p14:section>
        <p14:section name="Техника" id="{FC834AD7-FC8A-44ED-B010-77DFCE9C55E9}">
          <p14:sldIdLst/>
        </p14:section>
        <p14:section name="Команда" id="{30ABB69E-9D00-4A25-B39F-812DBC44FE9F}">
          <p14:sldIdLst/>
        </p14:section>
        <p14:section name="Иллюстрации" id="{39636343-5F5A-47A4-BD2E-1E56C85C1EE4}">
          <p14:sldIdLst/>
        </p14:section>
        <p14:section name="Диаграммы" id="{F4AA6B24-E8FA-4BB7-A945-5693A06BF55C}">
          <p14:sldIdLst/>
        </p14:section>
        <p14:section name="Таблицы и текст" id="{39301242-35ED-448E-87A2-03C6D8E98DAD}">
          <p14:sldIdLst/>
        </p14:section>
        <p14:section name="Кластеры" id="{9D0B6C16-04E7-41F2-927E-BB2618499D61}">
          <p14:sldIdLst/>
        </p14:section>
        <p14:section name="Цепочка слайдов" id="{49A529B2-939F-4534-A89B-CFA05D6BBAAE}">
          <p14:sldIdLst/>
        </p14:section>
        <p14:section name="По запросу" id="{7640B500-2B67-4BD1-815B-FDCF5E809DC9}">
          <p14:sldIdLst/>
        </p14:section>
        <p14:section name="Заставка" id="{C4B8E775-69E8-4CC3-B4F5-693EDABE1F59}">
          <p14:sldIdLst/>
        </p14:section>
        <p14:section name="Фото для иллюстраций" id="{831E8D41-238E-4DA6-BDD6-9966223941A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pos="2026" userDrawn="1">
          <p15:clr>
            <a:srgbClr val="A4A3A4"/>
          </p15:clr>
        </p15:guide>
        <p15:guide id="8" pos="5654" userDrawn="1">
          <p15:clr>
            <a:srgbClr val="A4A3A4"/>
          </p15:clr>
        </p15:guide>
        <p15:guide id="9" orient="horz" pos="1684" userDrawn="1">
          <p15:clr>
            <a:srgbClr val="A4A3A4"/>
          </p15:clr>
        </p15:guide>
        <p15:guide id="10" orient="horz" pos="3294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A4DA0"/>
    <a:srgbClr val="17406D"/>
    <a:srgbClr val="FFFFFF"/>
    <a:srgbClr val="7CCA62"/>
    <a:srgbClr val="10CF9B"/>
    <a:srgbClr val="0BD0D9"/>
    <a:srgbClr val="009DD9"/>
    <a:srgbClr val="0F6FC6"/>
    <a:srgbClr val="0A7C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94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44" y="-114"/>
      </p:cViewPr>
      <p:guideLst>
        <p:guide orient="horz" pos="2500"/>
        <p:guide orient="horz" pos="4042"/>
        <p:guide orient="horz" pos="1684"/>
        <p:guide orient="horz" pos="3294"/>
        <p:guide orient="horz" pos="845"/>
        <p:guide pos="3840"/>
        <p:guide pos="211"/>
        <p:guide pos="7446"/>
        <p:guide pos="2026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home\Desktop\&#1058;&#1060;&#1054;&#1052;&#1057;\&#1087;&#1086;%20&#1086;&#1090;&#1076;&#1077;&#1083;&#1091;\&#1047;&#1072;&#1103;&#1074;&#1082;&#1072;%20&#1054;&#1060;&#1080;&#1057;&#105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443392768504453"/>
          <c:y val="2.4295589811836868E-2"/>
          <c:w val="0.86397824515976862"/>
          <c:h val="0.675052726373456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8919377681793427E-2"/>
                  <c:y val="3.07352005169322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7-45D0-A5E7-4A3610FFA480}"/>
                </c:ext>
              </c:extLst>
            </c:dLbl>
            <c:dLbl>
              <c:idx val="1"/>
              <c:layout>
                <c:manualLayout>
                  <c:x val="4.5121255379910316E-3"/>
                  <c:y val="-1.38887916794983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87-45D0-A5E7-4A3610FFA480}"/>
                </c:ext>
              </c:extLst>
            </c:dLbl>
            <c:dLbl>
              <c:idx val="2"/>
              <c:layout>
                <c:manualLayout>
                  <c:x val="6.0161673839881019E-3"/>
                  <c:y val="-1.66665500153981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87-45D0-A5E7-4A3610FFA480}"/>
                </c:ext>
              </c:extLst>
            </c:dLbl>
            <c:dLbl>
              <c:idx val="3"/>
              <c:layout>
                <c:manualLayout>
                  <c:x val="-2.3117112816104695E-3"/>
                  <c:y val="-6.297085964177761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87-45D0-A5E7-4A3610FFA480}"/>
                </c:ext>
              </c:extLst>
            </c:dLbl>
            <c:dLbl>
              <c:idx val="4"/>
              <c:layout>
                <c:manualLayout>
                  <c:x val="0"/>
                  <c:y val="-2.4588160413545782E-2"/>
                </c:manualLayout>
              </c:layout>
              <c:showVal val="1"/>
            </c:dLbl>
            <c:dLbl>
              <c:idx val="5"/>
              <c:layout>
                <c:manualLayout>
                  <c:x val="-4.7390762734271872E-3"/>
                  <c:y val="-6.3624285164578511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87-45D0-A5E7-4A3610FFA480}"/>
                </c:ext>
              </c:extLst>
            </c:dLbl>
            <c:dLbl>
              <c:idx val="6"/>
              <c:layout>
                <c:manualLayout>
                  <c:x val="7.5202092299850734E-3"/>
                  <c:y val="-3.611085836669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87-45D0-A5E7-4A3610FFA480}"/>
                </c:ext>
              </c:extLst>
            </c:dLbl>
            <c:dLbl>
              <c:idx val="7"/>
              <c:layout>
                <c:manualLayout>
                  <c:x val="4.5121137320896544E-3"/>
                  <c:y val="-1.16505770715404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87-45D0-A5E7-4A3610FFA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посещения с проф.целью</c:v>
                </c:pt>
                <c:pt idx="1">
                  <c:v>обращения по поводу заболевания</c:v>
                </c:pt>
                <c:pt idx="2">
                  <c:v>неотложная помощь</c:v>
                </c:pt>
                <c:pt idx="3">
                  <c:v>Стационар</c:v>
                </c:pt>
                <c:pt idx="4">
                  <c:v>онкология по СП</c:v>
                </c:pt>
                <c:pt idx="5">
                  <c:v>Койки сестринского ухода</c:v>
                </c:pt>
                <c:pt idx="6">
                  <c:v>Дневной стационар</c:v>
                </c:pt>
                <c:pt idx="7">
                  <c:v>онкология по СЗП</c:v>
                </c:pt>
                <c:pt idx="8">
                  <c:v>Скорая мед.помощь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2831781</c:v>
                </c:pt>
                <c:pt idx="1">
                  <c:v>1710666</c:v>
                </c:pt>
                <c:pt idx="2">
                  <c:v>521898</c:v>
                </c:pt>
                <c:pt idx="3">
                  <c:v>179289</c:v>
                </c:pt>
                <c:pt idx="4">
                  <c:v>9674</c:v>
                </c:pt>
                <c:pt idx="5">
                  <c:v>89270</c:v>
                </c:pt>
                <c:pt idx="6">
                  <c:v>60849</c:v>
                </c:pt>
                <c:pt idx="7">
                  <c:v>6708</c:v>
                </c:pt>
                <c:pt idx="8">
                  <c:v>280279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87-45D0-A5E7-4A3610FFA4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5121255379910316E-3"/>
                  <c:y val="-1.11110333435986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87-45D0-A5E7-4A3610FFA480}"/>
                </c:ext>
              </c:extLst>
            </c:dLbl>
            <c:dLbl>
              <c:idx val="1"/>
              <c:layout>
                <c:manualLayout>
                  <c:x val="7.5202092299850734E-3"/>
                  <c:y val="-3.05553416948963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87-45D0-A5E7-4A3610FFA480}"/>
                </c:ext>
              </c:extLst>
            </c:dLbl>
            <c:dLbl>
              <c:idx val="2"/>
              <c:layout>
                <c:manualLayout>
                  <c:x val="7.5202092299850734E-3"/>
                  <c:y val="-1.66665500153981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87-45D0-A5E7-4A3610FFA480}"/>
                </c:ext>
              </c:extLst>
            </c:dLbl>
            <c:dLbl>
              <c:idx val="3"/>
              <c:layout>
                <c:manualLayout>
                  <c:x val="1.2032334767976082E-2"/>
                  <c:y val="-8.33327500769898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87-45D0-A5E7-4A3610FFA480}"/>
                </c:ext>
              </c:extLst>
            </c:dLbl>
            <c:dLbl>
              <c:idx val="4"/>
              <c:layout>
                <c:manualLayout>
                  <c:x val="1.0528292921978967E-2"/>
                  <c:y val="-1.38887916794983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87-45D0-A5E7-4A3610FFA480}"/>
                </c:ext>
              </c:extLst>
            </c:dLbl>
            <c:dLbl>
              <c:idx val="5"/>
              <c:layout>
                <c:manualLayout>
                  <c:x val="1.8781072199457152E-3"/>
                  <c:y val="-4.22959920814507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87-45D0-A5E7-4A3610FFA480}"/>
                </c:ext>
              </c:extLst>
            </c:dLbl>
            <c:dLbl>
              <c:idx val="6"/>
              <c:layout>
                <c:manualLayout>
                  <c:x val="4.5121255379910316E-3"/>
                  <c:y val="-1.11110333435986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87-45D0-A5E7-4A3610FFA480}"/>
                </c:ext>
              </c:extLst>
            </c:dLbl>
            <c:dLbl>
              <c:idx val="7"/>
              <c:layout>
                <c:manualLayout>
                  <c:x val="1.0672131332139801E-2"/>
                  <c:y val="-2.48959964376209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87-45D0-A5E7-4A3610FFA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посещения с проф.целью</c:v>
                </c:pt>
                <c:pt idx="1">
                  <c:v>обращения по поводу заболевания</c:v>
                </c:pt>
                <c:pt idx="2">
                  <c:v>неотложная помощь</c:v>
                </c:pt>
                <c:pt idx="3">
                  <c:v>Стационар</c:v>
                </c:pt>
                <c:pt idx="4">
                  <c:v>онкология по СП</c:v>
                </c:pt>
                <c:pt idx="5">
                  <c:v>Койки сестринского ухода</c:v>
                </c:pt>
                <c:pt idx="6">
                  <c:v>Дневной стационар</c:v>
                </c:pt>
                <c:pt idx="7">
                  <c:v>онкология по СЗП</c:v>
                </c:pt>
                <c:pt idx="8">
                  <c:v>Скорая мед.помощь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2105776</c:v>
                </c:pt>
                <c:pt idx="1">
                  <c:v>1116782</c:v>
                </c:pt>
                <c:pt idx="2">
                  <c:v>556195</c:v>
                </c:pt>
                <c:pt idx="3">
                  <c:v>149208</c:v>
                </c:pt>
                <c:pt idx="4">
                  <c:v>7185</c:v>
                </c:pt>
                <c:pt idx="5">
                  <c:v>63367</c:v>
                </c:pt>
                <c:pt idx="6">
                  <c:v>54878</c:v>
                </c:pt>
                <c:pt idx="7">
                  <c:v>8644</c:v>
                </c:pt>
                <c:pt idx="8">
                  <c:v>260905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387-45D0-A5E7-4A3610FFA480}"/>
            </c:ext>
          </c:extLst>
        </c:ser>
        <c:axId val="128974208"/>
        <c:axId val="129008768"/>
      </c:barChart>
      <c:catAx>
        <c:axId val="128974208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08768"/>
        <c:crosses val="autoZero"/>
        <c:auto val="1"/>
        <c:lblAlgn val="ctr"/>
        <c:lblOffset val="100"/>
      </c:catAx>
      <c:valAx>
        <c:axId val="129008768"/>
        <c:scaling>
          <c:orientation val="minMax"/>
        </c:scaling>
        <c:delete val="1"/>
        <c:axPos val="l"/>
        <c:numFmt formatCode="#,##0" sourceLinked="1"/>
        <c:tickLblPos val="nextTo"/>
        <c:crossAx val="12897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530477650104293"/>
          <c:y val="7.4675888840218071E-2"/>
          <c:w val="0.42166186203760386"/>
          <c:h val="9.019136692420513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7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4081095620114021E-2"/>
          <c:y val="4.2739788724099517E-2"/>
          <c:w val="0.86835455694795227"/>
          <c:h val="0.548749720957416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(случаев)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КТ</c:v>
                </c:pt>
                <c:pt idx="1">
                  <c:v>МРТ</c:v>
                </c:pt>
                <c:pt idx="2">
                  <c:v>УЗИ с/с</c:v>
                </c:pt>
                <c:pt idx="3">
                  <c:v>Эндоскопия</c:v>
                </c:pt>
                <c:pt idx="4">
                  <c:v>Мол.генетич.исс.</c:v>
                </c:pt>
                <c:pt idx="5">
                  <c:v>Гистология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64464</c:v>
                </c:pt>
                <c:pt idx="1">
                  <c:v>24162</c:v>
                </c:pt>
                <c:pt idx="2">
                  <c:v>119457</c:v>
                </c:pt>
                <c:pt idx="3">
                  <c:v>55572</c:v>
                </c:pt>
                <c:pt idx="4">
                  <c:v>1000</c:v>
                </c:pt>
                <c:pt idx="5">
                  <c:v>48421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(случаев)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КТ</c:v>
                </c:pt>
                <c:pt idx="1">
                  <c:v>МРТ</c:v>
                </c:pt>
                <c:pt idx="2">
                  <c:v>УЗИ с/с</c:v>
                </c:pt>
                <c:pt idx="3">
                  <c:v>Эндоскопия</c:v>
                </c:pt>
                <c:pt idx="4">
                  <c:v>Мол.генетич.исс.</c:v>
                </c:pt>
                <c:pt idx="5">
                  <c:v>Гистология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59366</c:v>
                </c:pt>
                <c:pt idx="1">
                  <c:v>8910</c:v>
                </c:pt>
                <c:pt idx="2">
                  <c:v>30371</c:v>
                </c:pt>
                <c:pt idx="3">
                  <c:v>17645</c:v>
                </c:pt>
                <c:pt idx="4">
                  <c:v>1000</c:v>
                </c:pt>
                <c:pt idx="5">
                  <c:v>1893</c:v>
                </c:pt>
              </c:numCache>
            </c:numRef>
          </c:val>
        </c:ser>
        <c:shape val="cylinder"/>
        <c:axId val="128844928"/>
        <c:axId val="128846464"/>
        <c:axId val="0"/>
      </c:bar3DChart>
      <c:catAx>
        <c:axId val="128844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846464"/>
        <c:crosses val="autoZero"/>
        <c:auto val="1"/>
        <c:lblAlgn val="ctr"/>
        <c:lblOffset val="100"/>
      </c:catAx>
      <c:valAx>
        <c:axId val="1288464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884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36460479121085"/>
          <c:y val="0.10138752873157057"/>
          <c:w val="0.20163539520878868"/>
          <c:h val="0.25585391143852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840277777777692E-2"/>
          <c:y val="1.2270383700056718E-2"/>
          <c:w val="0.90795640128317756"/>
          <c:h val="0.9428019323671549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966 897,3</a:t>
                    </a:r>
                    <a:endParaRPr lang="ru-RU"/>
                  </a:p>
                </c:rich>
              </c:tx>
              <c:showVal val="1"/>
              <c:separator>,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Sheet2!$A$4:$A$7</c:f>
              <c:strCache>
                <c:ptCount val="3"/>
                <c:pt idx="0">
                  <c:v>01.01.2019</c:v>
                </c:pt>
                <c:pt idx="1">
                  <c:v>01.01.2020</c:v>
                </c:pt>
                <c:pt idx="2">
                  <c:v>10.10.2020</c:v>
                </c:pt>
              </c:strCache>
            </c:strRef>
          </c:cat>
          <c:val>
            <c:numRef>
              <c:f>Sheet2!$B$4:$B$7</c:f>
              <c:numCache>
                <c:formatCode>#,##0.0</c:formatCode>
                <c:ptCount val="4"/>
                <c:pt idx="0">
                  <c:v>1326462.6000000001</c:v>
                </c:pt>
                <c:pt idx="1">
                  <c:v>1366498.3</c:v>
                </c:pt>
                <c:pt idx="2">
                  <c:v>699381.6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79-294B-BCB0-BB2AA7A77B0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20 058,4</a:t>
                    </a:r>
                    <a:endParaRPr lang="ru-RU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Sheet2!$A$4:$A$7</c:f>
              <c:strCache>
                <c:ptCount val="3"/>
                <c:pt idx="0">
                  <c:v>01.01.2019</c:v>
                </c:pt>
                <c:pt idx="1">
                  <c:v>01.01.2020</c:v>
                </c:pt>
                <c:pt idx="2">
                  <c:v>10.10.2020</c:v>
                </c:pt>
              </c:strCache>
            </c:strRef>
          </c:cat>
          <c:val>
            <c:numRef>
              <c:f>Sheet2!$C$4:$C$7</c:f>
              <c:numCache>
                <c:formatCode>#,##0.0</c:formatCode>
                <c:ptCount val="4"/>
                <c:pt idx="0">
                  <c:v>408293.8</c:v>
                </c:pt>
                <c:pt idx="1">
                  <c:v>466280.3</c:v>
                </c:pt>
                <c:pt idx="2">
                  <c:v>67283.97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79-294B-BCB0-BB2AA7A77B0E}"/>
            </c:ext>
          </c:extLst>
        </c:ser>
        <c:gapWidth val="219"/>
        <c:overlap val="-27"/>
        <c:axId val="144004992"/>
        <c:axId val="144006528"/>
      </c:barChart>
      <c:catAx>
        <c:axId val="144004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06528"/>
        <c:crosses val="autoZero"/>
        <c:auto val="1"/>
        <c:lblAlgn val="ctr"/>
        <c:lblOffset val="100"/>
      </c:catAx>
      <c:valAx>
        <c:axId val="144006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6.1538242868347569E-3"/>
                  <c:y val="-0.446793934119651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2307364302521358E-3"/>
                  <c:y val="-0.305701112818708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2307364302521358E-3"/>
                  <c:y val="-8.4655692780565769E-2"/>
                </c:manualLayout>
              </c:layout>
              <c:showVal val="1"/>
            </c:dLbl>
            <c:dLbl>
              <c:idx val="3"/>
              <c:layout>
                <c:manualLayout>
                  <c:x val="1.0256373811391259E-2"/>
                  <c:y val="-0.183420667691225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2307364302521358E-3"/>
                  <c:y val="-0.134038180235895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6.1538242868347569E-3"/>
                  <c:y val="-7.0546410650471333E-2"/>
                </c:manualLayout>
              </c:layout>
              <c:showVal val="1"/>
            </c:dLbl>
            <c:dLbl>
              <c:idx val="6"/>
              <c:layout>
                <c:manualLayout>
                  <c:x val="1.0256373811391259E-2"/>
                  <c:y val="-6.58433166071064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2345679012345753E-2"/>
                  <c:y val="-6.1732718539678912E-2"/>
                </c:manualLayout>
              </c:layout>
              <c:showVal val="1"/>
            </c:dLbl>
            <c:dLbl>
              <c:idx val="10"/>
              <c:layout>
                <c:manualLayout>
                  <c:x val="5.7347268870186815E-3"/>
                  <c:y val="-7.9453398157713878E-2"/>
                </c:manualLayout>
              </c:layout>
              <c:showVal val="1"/>
            </c:dLbl>
            <c:dLbl>
              <c:idx val="11"/>
              <c:layout>
                <c:manualLayout>
                  <c:x val="7.1684086087733332E-3"/>
                  <c:y val="-7.6970479465284847E-2"/>
                </c:manualLayout>
              </c:layout>
              <c:showVal val="1"/>
            </c:dLbl>
            <c:dLbl>
              <c:idx val="12"/>
              <c:layout>
                <c:manualLayout>
                  <c:x val="2.8673634435092236E-3"/>
                  <c:y val="-6.7038804695570622E-2"/>
                </c:manualLayout>
              </c:layout>
              <c:showVal val="1"/>
            </c:dLbl>
            <c:dLbl>
              <c:idx val="13"/>
              <c:layout>
                <c:manualLayout>
                  <c:x val="7.1794616679739008E-3"/>
                  <c:y val="-6.5843501768289292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на начало 2020г.</c:v>
                </c:pt>
                <c:pt idx="5">
                  <c:v>на конец 2020г.</c:v>
                </c:pt>
                <c:pt idx="6">
                  <c:v>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8.6</c:v>
                </c:pt>
                <c:pt idx="1">
                  <c:v>5.5</c:v>
                </c:pt>
                <c:pt idx="2">
                  <c:v>0</c:v>
                </c:pt>
                <c:pt idx="3" formatCode="0.0">
                  <c:v>2.7</c:v>
                </c:pt>
                <c:pt idx="4">
                  <c:v>1.6</c:v>
                </c:pt>
                <c:pt idx="5">
                  <c:v>0</c:v>
                </c:pt>
                <c:pt idx="6">
                  <c:v>4.0000000000000022E-2</c:v>
                </c:pt>
              </c:numCache>
            </c:numRef>
          </c:val>
        </c:ser>
        <c:shape val="cylinder"/>
        <c:axId val="170641280"/>
        <c:axId val="170642816"/>
        <c:axId val="0"/>
      </c:bar3DChart>
      <c:catAx>
        <c:axId val="17064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642816"/>
        <c:crosses val="autoZero"/>
        <c:auto val="1"/>
        <c:lblAlgn val="ctr"/>
        <c:lblOffset val="100"/>
      </c:catAx>
      <c:valAx>
        <c:axId val="1706428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0641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ТПОМС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29734.5</c:v>
                </c:pt>
                <c:pt idx="1">
                  <c:v>34291.5</c:v>
                </c:pt>
                <c:pt idx="2">
                  <c:v>36472.199999999997</c:v>
                </c:pt>
                <c:pt idx="3">
                  <c:v>35465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профиль "Онкология" СП и СЗП</c:v>
                </c:pt>
              </c:strCache>
            </c:strRef>
          </c:tx>
          <c:dLbls>
            <c:dLbl>
              <c:idx val="0"/>
              <c:layout>
                <c:manualLayout>
                  <c:x val="1.7255572327025799E-2"/>
                  <c:y val="-5.2203079570646814E-2"/>
                </c:manualLayout>
              </c:layout>
              <c:showVal val="1"/>
            </c:dLbl>
            <c:dLbl>
              <c:idx val="1"/>
              <c:layout>
                <c:manualLayout>
                  <c:x val="3.1060030188646441E-2"/>
                  <c:y val="-4.6402737396130579E-2"/>
                </c:manualLayout>
              </c:layout>
              <c:showVal val="1"/>
            </c:dLbl>
            <c:dLbl>
              <c:idx val="2"/>
              <c:layout>
                <c:manualLayout>
                  <c:x val="2.9909658700178046E-2"/>
                  <c:y val="-5.8003421745163215E-2"/>
                </c:manualLayout>
              </c:layout>
              <c:showVal val="1"/>
            </c:dLbl>
            <c:dLbl>
              <c:idx val="3"/>
              <c:layout>
                <c:manualLayout>
                  <c:x val="2.9909658700178046E-2"/>
                  <c:y val="-4.6402737396130579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841.5</c:v>
                </c:pt>
                <c:pt idx="1">
                  <c:v>2780.2</c:v>
                </c:pt>
                <c:pt idx="2">
                  <c:v>3210.2</c:v>
                </c:pt>
                <c:pt idx="3">
                  <c:v>1938.4</c:v>
                </c:pt>
              </c:numCache>
            </c:numRef>
          </c:val>
        </c:ser>
        <c:shape val="cylinder"/>
        <c:axId val="1841024"/>
        <c:axId val="1842560"/>
        <c:axId val="0"/>
      </c:bar3DChart>
      <c:catAx>
        <c:axId val="1841024"/>
        <c:scaling>
          <c:orientation val="minMax"/>
        </c:scaling>
        <c:axPos val="b"/>
        <c:numFmt formatCode="General" sourceLinked="1"/>
        <c:tickLblPos val="nextTo"/>
        <c:crossAx val="1842560"/>
        <c:crosses val="autoZero"/>
        <c:auto val="1"/>
        <c:lblAlgn val="ctr"/>
        <c:lblOffset val="100"/>
      </c:catAx>
      <c:valAx>
        <c:axId val="1842560"/>
        <c:scaling>
          <c:orientation val="minMax"/>
        </c:scaling>
        <c:delete val="1"/>
        <c:axPos val="l"/>
        <c:majorGridlines/>
        <c:numFmt formatCode="#,##0.0" sourceLinked="1"/>
        <c:tickLblPos val="nextTo"/>
        <c:crossAx val="1841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0.10937</cdr:x>
      <cdr:y>0.74741</cdr:y>
    </cdr:from>
    <cdr:to>
      <cdr:x>0.17497</cdr:x>
      <cdr:y>0.86755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244269" y="1998820"/>
          <a:ext cx="746255" cy="32127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92%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0.63428</cdr:x>
      <cdr:y>0.23589</cdr:y>
    </cdr:from>
    <cdr:to>
      <cdr:x>0.79573</cdr:x>
      <cdr:y>0.30213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5913" y="1182777"/>
          <a:ext cx="1778163" cy="332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Снижение в 1,4 раза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0.59998</cdr:x>
      <cdr:y>0.93977</cdr:y>
    </cdr:from>
    <cdr:to>
      <cdr:x>0.70357</cdr:x>
      <cdr:y>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608107" y="4749080"/>
          <a:ext cx="1140903" cy="30200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01.01.2021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0.15852</cdr:x>
      <cdr:y>0.70002</cdr:y>
    </cdr:from>
    <cdr:to>
      <cdr:x>0.20997</cdr:x>
      <cdr:y>0.83638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4031" y="1479860"/>
          <a:ext cx="621217" cy="28827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2,8%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0.61695</cdr:x>
      <cdr:y>0.69048</cdr:y>
    </cdr:from>
    <cdr:to>
      <cdr:x>0.68434</cdr:x>
      <cdr:y>0.80159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49423" y="1459684"/>
          <a:ext cx="813732" cy="234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Доля «онко»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0.59194</cdr:x>
      <cdr:y>0.75794</cdr:y>
    </cdr:from>
    <cdr:to>
      <cdr:x>0.61765</cdr:x>
      <cdr:y>0.76191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10800000">
          <a:off x="7147420" y="1602299"/>
          <a:ext cx="310393" cy="83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FDA0-9286-48ED-ADDE-9034CD5D520F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392C-8E0A-4855-9B8B-284588724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9CEF-8BC1-4DE4-9814-5786D4F8EF46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CA03-1FC6-465F-B00C-64F2E1CE35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5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1999C-97CE-437D-A4BC-907A937F42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99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 2019 года средства нормированного страхового запаса территориального фонда предоставляются медицинским организациям государственной и муниципальной системы здравоохранения, оказывающим первичную медико-санитарную помощь</a:t>
            </a:r>
            <a:r>
              <a:rPr lang="ru-RU" baseline="0" dirty="0" smtClean="0"/>
              <a:t> и используются </a:t>
            </a:r>
            <a:r>
              <a:rPr lang="ru-RU" dirty="0" smtClean="0"/>
              <a:t>на оплату труда врачей и среднего медицинского персонала (пункт 4 части 6 статьи 26 326-ФЗ «Об обязательном медицинском страховании в РФ»)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2019 году Федеральным фондом ОМС всего направлено</a:t>
            </a:r>
            <a:r>
              <a:rPr lang="ru-RU" baseline="0" dirty="0" smtClean="0"/>
              <a:t> средств на программу софинансирования – 201 млн. 633 ,6 тыс.руб. Освоение средств составило 163 млн. 481 тыс.руб. или 81,1 %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2020 году направлено -  177 млн. 819,1 тыс.руб. Освоение средств составило 157 млн.969,4 тыс.руб. или 88,8 %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 смотря на снижение объема использования средств в денежном выражении, уровень освоения выделенных средств в 2020 году выше предыдущего года на 7,7%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 2021 год Распоряжением</a:t>
            </a:r>
            <a:r>
              <a:rPr lang="ru-RU" baseline="0" dirty="0" smtClean="0"/>
              <a:t> Правительства РФ № </a:t>
            </a:r>
            <a:r>
              <a:rPr lang="ru-RU" baseline="0" smtClean="0"/>
              <a:t>200-р от 29.01.21 предусмотрено </a:t>
            </a:r>
            <a:r>
              <a:rPr lang="ru-RU" baseline="0" dirty="0" smtClean="0"/>
              <a:t>на </a:t>
            </a:r>
            <a:r>
              <a:rPr lang="ru-RU" baseline="0" dirty="0" err="1" smtClean="0"/>
              <a:t>софинансирование</a:t>
            </a:r>
            <a:r>
              <a:rPr lang="ru-RU" baseline="0" dirty="0" smtClean="0"/>
              <a:t>  - 285 703,3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49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7EEAC-CA62-44B4-85BB-A96BA207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1CE3F9-0538-4D9D-854E-FB32CE6A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311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E4FE7AF-7E07-2142-9481-3260588F9C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37021" y="296563"/>
            <a:ext cx="2910015" cy="4985950"/>
          </a:xfrm>
          <a:custGeom>
            <a:avLst/>
            <a:gdLst>
              <a:gd name="connsiteX0" fmla="*/ 80560 w 2834640"/>
              <a:gd name="connsiteY0" fmla="*/ 0 h 4872446"/>
              <a:gd name="connsiteX1" fmla="*/ 2754080 w 2834640"/>
              <a:gd name="connsiteY1" fmla="*/ 0 h 4872446"/>
              <a:gd name="connsiteX2" fmla="*/ 2834640 w 2834640"/>
              <a:gd name="connsiteY2" fmla="*/ 80560 h 4872446"/>
              <a:gd name="connsiteX3" fmla="*/ 2834640 w 2834640"/>
              <a:gd name="connsiteY3" fmla="*/ 4791886 h 4872446"/>
              <a:gd name="connsiteX4" fmla="*/ 2754080 w 2834640"/>
              <a:gd name="connsiteY4" fmla="*/ 4872446 h 4872446"/>
              <a:gd name="connsiteX5" fmla="*/ 80560 w 2834640"/>
              <a:gd name="connsiteY5" fmla="*/ 4872446 h 4872446"/>
              <a:gd name="connsiteX6" fmla="*/ 0 w 2834640"/>
              <a:gd name="connsiteY6" fmla="*/ 4791886 h 4872446"/>
              <a:gd name="connsiteX7" fmla="*/ 0 w 2834640"/>
              <a:gd name="connsiteY7" fmla="*/ 80560 h 4872446"/>
              <a:gd name="connsiteX8" fmla="*/ 80560 w 2834640"/>
              <a:gd name="connsiteY8" fmla="*/ 0 h 487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640" h="4872446">
                <a:moveTo>
                  <a:pt x="80560" y="0"/>
                </a:moveTo>
                <a:lnTo>
                  <a:pt x="2754080" y="0"/>
                </a:lnTo>
                <a:cubicBezTo>
                  <a:pt x="2798572" y="0"/>
                  <a:pt x="2834640" y="36068"/>
                  <a:pt x="2834640" y="80560"/>
                </a:cubicBezTo>
                <a:lnTo>
                  <a:pt x="2834640" y="4791886"/>
                </a:lnTo>
                <a:cubicBezTo>
                  <a:pt x="2834640" y="4836378"/>
                  <a:pt x="2798572" y="4872446"/>
                  <a:pt x="2754080" y="4872446"/>
                </a:cubicBezTo>
                <a:lnTo>
                  <a:pt x="80560" y="4872446"/>
                </a:lnTo>
                <a:cubicBezTo>
                  <a:pt x="36068" y="4872446"/>
                  <a:pt x="0" y="4836378"/>
                  <a:pt x="0" y="4791886"/>
                </a:cubicBezTo>
                <a:lnTo>
                  <a:pt x="0" y="80560"/>
                </a:lnTo>
                <a:cubicBezTo>
                  <a:pt x="0" y="36068"/>
                  <a:pt x="36068" y="0"/>
                  <a:pt x="8056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perspectiveRight" fov="2100000">
              <a:rot lat="21120000" lon="18600000" rev="2220000"/>
            </a:camera>
            <a:lightRig rig="threePt" dir="t"/>
          </a:scene3d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xmlns="" val="24205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E352B33D-1A92-2D43-BFDD-66BB2A2E9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3488" y="1027355"/>
            <a:ext cx="2751580" cy="2737821"/>
          </a:xfrm>
          <a:custGeom>
            <a:avLst/>
            <a:gdLst>
              <a:gd name="connsiteX0" fmla="*/ 340383 w 2689412"/>
              <a:gd name="connsiteY0" fmla="*/ 0 h 2675964"/>
              <a:gd name="connsiteX1" fmla="*/ 2349029 w 2689412"/>
              <a:gd name="connsiteY1" fmla="*/ 0 h 2675964"/>
              <a:gd name="connsiteX2" fmla="*/ 2689412 w 2689412"/>
              <a:gd name="connsiteY2" fmla="*/ 340383 h 2675964"/>
              <a:gd name="connsiteX3" fmla="*/ 2689412 w 2689412"/>
              <a:gd name="connsiteY3" fmla="*/ 2335581 h 2675964"/>
              <a:gd name="connsiteX4" fmla="*/ 2349029 w 2689412"/>
              <a:gd name="connsiteY4" fmla="*/ 2675964 h 2675964"/>
              <a:gd name="connsiteX5" fmla="*/ 340383 w 2689412"/>
              <a:gd name="connsiteY5" fmla="*/ 2675964 h 2675964"/>
              <a:gd name="connsiteX6" fmla="*/ 0 w 2689412"/>
              <a:gd name="connsiteY6" fmla="*/ 2335581 h 2675964"/>
              <a:gd name="connsiteX7" fmla="*/ 0 w 2689412"/>
              <a:gd name="connsiteY7" fmla="*/ 340383 h 2675964"/>
              <a:gd name="connsiteX8" fmla="*/ 340383 w 2689412"/>
              <a:gd name="connsiteY8" fmla="*/ 0 h 26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12" h="2675964">
                <a:moveTo>
                  <a:pt x="340383" y="0"/>
                </a:moveTo>
                <a:lnTo>
                  <a:pt x="2349029" y="0"/>
                </a:lnTo>
                <a:cubicBezTo>
                  <a:pt x="2537017" y="0"/>
                  <a:pt x="2689412" y="152395"/>
                  <a:pt x="2689412" y="340383"/>
                </a:cubicBezTo>
                <a:lnTo>
                  <a:pt x="2689412" y="2335581"/>
                </a:lnTo>
                <a:cubicBezTo>
                  <a:pt x="2689412" y="2523569"/>
                  <a:pt x="2537017" y="2675964"/>
                  <a:pt x="2349029" y="2675964"/>
                </a:cubicBezTo>
                <a:lnTo>
                  <a:pt x="340383" y="2675964"/>
                </a:lnTo>
                <a:cubicBezTo>
                  <a:pt x="152395" y="2675964"/>
                  <a:pt x="0" y="2523569"/>
                  <a:pt x="0" y="2335581"/>
                </a:cubicBezTo>
                <a:lnTo>
                  <a:pt x="0" y="340383"/>
                </a:lnTo>
                <a:cubicBezTo>
                  <a:pt x="0" y="152395"/>
                  <a:pt x="152395" y="0"/>
                  <a:pt x="34038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>
              <a:rot lat="20880000" lon="2400000" rev="21060000"/>
            </a:camera>
            <a:lightRig rig="threePt" dir="t"/>
          </a:scene3d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3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751C58-CF5A-481A-A8C3-9AE6DE1B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F1E050-D7AE-486B-B244-4317D5B0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944BCB-326B-459F-8832-E23CEEC78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0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28DC2E-AE17-4B30-AF9A-CC943FF0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0AAAB7-4027-46DA-9AE9-7D7D883B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723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9DBBC7-5D6F-4746-9A54-5B075BF8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A3006F-3D7C-466A-99C2-36F5E9B55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CF9C8B-8B22-4083-84F8-4561DA4C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201F8B-76E6-4294-9BDF-6AFF7576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15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F275DB-7A05-42A4-9B93-8DD9858C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36" y="536155"/>
            <a:ext cx="10575348" cy="7233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13D757-AF20-4E20-9AC5-6EE01DEB6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041" y="15949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7EB18E-FA38-4EA6-8AA9-89C000B3B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041" y="2418812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73074BF-4CF1-4CAF-BB64-48D7F22D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453" y="15949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2DF023-6920-40FF-AAD6-7BFE13DD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453" y="2418812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F97AFF-52E0-4544-A20D-463B17EC0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1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025E52-4E42-494E-BC2C-62BB40AF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91" y="536155"/>
            <a:ext cx="10110840" cy="72330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0955EA-BEE6-4162-91AF-D0FCB7414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382" y="536155"/>
            <a:ext cx="723301" cy="72330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643E5F0A-5A05-4025-9FDA-0B7F546D98AD}"/>
              </a:ext>
            </a:extLst>
          </p:cNvPr>
          <p:cNvCxnSpPr>
            <a:cxnSpLocks/>
          </p:cNvCxnSpPr>
          <p:nvPr userDrawn="1"/>
        </p:nvCxnSpPr>
        <p:spPr>
          <a:xfrm>
            <a:off x="2061221" y="1259456"/>
            <a:ext cx="8942251" cy="0"/>
          </a:xfrm>
          <a:prstGeom prst="line">
            <a:avLst/>
          </a:prstGeom>
          <a:ln w="38100"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85000">
                  <a:srgbClr val="1A4D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651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C5F80C8-B4A0-4781-9AF9-9D6EA094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7E4B-8CED-43F3-A8AA-726D0EC9BC2E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19AB06-404D-4F3D-B511-0F45E5AA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6C16A41-EBF4-4B22-BABF-635A2815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B98-C4DD-482F-BCAD-9AF6DC8472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2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2919C4A-84D7-044B-9309-890E798602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2293" y="1079286"/>
            <a:ext cx="3876566" cy="2878565"/>
          </a:xfrm>
          <a:solidFill>
            <a:schemeClr val="bg1">
              <a:lumMod val="65000"/>
            </a:schemeClr>
          </a:solidFill>
          <a:scene3d>
            <a:camera prst="perspectiveRight" fov="1680000">
              <a:rot lat="2040000" lon="19260000" rev="6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xmlns="" val="14874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FDBBFB9-708E-AE48-8990-463C05B31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96174" y="869950"/>
            <a:ext cx="2282825" cy="4905375"/>
          </a:xfrm>
          <a:custGeom>
            <a:avLst/>
            <a:gdLst>
              <a:gd name="connsiteX0" fmla="*/ 228202 w 2282024"/>
              <a:gd name="connsiteY0" fmla="*/ 0 h 4913906"/>
              <a:gd name="connsiteX1" fmla="*/ 2053822 w 2282024"/>
              <a:gd name="connsiteY1" fmla="*/ 0 h 4913906"/>
              <a:gd name="connsiteX2" fmla="*/ 2282024 w 2282024"/>
              <a:gd name="connsiteY2" fmla="*/ 228202 h 4913906"/>
              <a:gd name="connsiteX3" fmla="*/ 2282024 w 2282024"/>
              <a:gd name="connsiteY3" fmla="*/ 4685704 h 4913906"/>
              <a:gd name="connsiteX4" fmla="*/ 2053822 w 2282024"/>
              <a:gd name="connsiteY4" fmla="*/ 4913906 h 4913906"/>
              <a:gd name="connsiteX5" fmla="*/ 228202 w 2282024"/>
              <a:gd name="connsiteY5" fmla="*/ 4913906 h 4913906"/>
              <a:gd name="connsiteX6" fmla="*/ 0 w 2282024"/>
              <a:gd name="connsiteY6" fmla="*/ 4685704 h 4913906"/>
              <a:gd name="connsiteX7" fmla="*/ 0 w 2282024"/>
              <a:gd name="connsiteY7" fmla="*/ 228202 h 4913906"/>
              <a:gd name="connsiteX8" fmla="*/ 228202 w 2282024"/>
              <a:gd name="connsiteY8" fmla="*/ 0 h 49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024" h="4913906">
                <a:moveTo>
                  <a:pt x="228202" y="0"/>
                </a:moveTo>
                <a:lnTo>
                  <a:pt x="2053822" y="0"/>
                </a:lnTo>
                <a:cubicBezTo>
                  <a:pt x="2179854" y="0"/>
                  <a:pt x="2282024" y="102170"/>
                  <a:pt x="2282024" y="228202"/>
                </a:cubicBezTo>
                <a:lnTo>
                  <a:pt x="2282024" y="4685704"/>
                </a:lnTo>
                <a:cubicBezTo>
                  <a:pt x="2282024" y="4811736"/>
                  <a:pt x="2179854" y="4913906"/>
                  <a:pt x="2053822" y="4913906"/>
                </a:cubicBezTo>
                <a:lnTo>
                  <a:pt x="228202" y="4913906"/>
                </a:lnTo>
                <a:cubicBezTo>
                  <a:pt x="102170" y="4913906"/>
                  <a:pt x="0" y="4811736"/>
                  <a:pt x="0" y="4685704"/>
                </a:cubicBezTo>
                <a:lnTo>
                  <a:pt x="0" y="228202"/>
                </a:lnTo>
                <a:cubicBezTo>
                  <a:pt x="0" y="102170"/>
                  <a:pt x="102170" y="0"/>
                  <a:pt x="22820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xmlns="" val="234596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C5B866-45E3-4152-AA21-9B5A8FD1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77" y="536155"/>
            <a:ext cx="10120222" cy="72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03ABD0-9996-4E9F-82E9-62A6DE81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16" y="1584085"/>
            <a:ext cx="11521378" cy="47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011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4D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overnment.ru/news/41191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Изображение выглядит как тарелка, белый, легки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8175"/>
            <a:ext cx="12201525" cy="81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63" y="792163"/>
            <a:ext cx="1538287" cy="1538287"/>
          </a:xfrm>
          <a:prstGeom prst="rect">
            <a:avLst/>
          </a:prstGeom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25463" y="2692400"/>
            <a:ext cx="612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1A4DA0"/>
                </a:solidFill>
              </a:rPr>
              <a:t>О нововведениях в сфере обязательного медицинского страхования. Приоритетные задачи на 2021 год.</a:t>
            </a:r>
            <a:endParaRPr lang="ru-RU" sz="2800" b="1" dirty="0">
              <a:solidFill>
                <a:srgbClr val="1A4DA0"/>
              </a:solidFill>
              <a:latin typeface="Zona Pro ExtraBold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087" y="51735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E2956"/>
                </a:solidFill>
              </a:rPr>
              <a:t>Горохов Александр Васильевич</a:t>
            </a:r>
          </a:p>
          <a:p>
            <a:r>
              <a:rPr lang="ru-RU" b="1" dirty="0" smtClean="0">
                <a:solidFill>
                  <a:srgbClr val="0E2956"/>
                </a:solidFill>
              </a:rPr>
              <a:t>Директор ТФОМС РС(Я)</a:t>
            </a:r>
            <a:endParaRPr lang="ru-RU" sz="1100" b="1" dirty="0">
              <a:solidFill>
                <a:srgbClr val="0E295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CCCA9DD-AC34-45C1-B931-85001E09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32" y="272955"/>
            <a:ext cx="10704726" cy="846161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Задолженность </a:t>
            </a:r>
            <a:r>
              <a:rPr lang="ru-RU" sz="2200" dirty="0" smtClean="0"/>
              <a:t>МО и СМО по </a:t>
            </a:r>
            <a:r>
              <a:rPr lang="ru-RU" sz="2200" dirty="0"/>
              <a:t>состоянию на 01.01.2021 г. с учетом реализации Постановления Правительства РФ №432 от 03.04.2020г. </a:t>
            </a:r>
            <a:r>
              <a:rPr lang="ru-RU" sz="1000" dirty="0"/>
              <a:t>(тыс. руб.)</a:t>
            </a:r>
            <a:br>
              <a:rPr lang="ru-RU" sz="1000" dirty="0"/>
            </a:br>
            <a:endParaRPr lang="ru-RU" sz="10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1125F62-3EA5-4F9B-9896-CDD21D9A8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832383"/>
              </p:ext>
            </p:extLst>
          </p:nvPr>
        </p:nvGraphicFramePr>
        <p:xfrm>
          <a:off x="-2" y="1243915"/>
          <a:ext cx="11994297" cy="2652582"/>
        </p:xfrm>
        <a:graphic>
          <a:graphicData uri="http://schemas.openxmlformats.org/drawingml/2006/table">
            <a:tbl>
              <a:tblPr/>
              <a:tblGrid>
                <a:gridCol w="1199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8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50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96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Долг на 01.01.2021г.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 расчетов по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Постановлению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Правительства РФ №432 от 03.04.2020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 т.ч.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Долг на 01.01.2021г.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 расчетами по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Постановлению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Правительства РФ №432 от 03.04.2020</a:t>
                      </a: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 </a:t>
                      </a:r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Отклонение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 т.ч.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СМС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КМС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СМС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КМС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СМС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КМС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Всего, в т.ч.: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765 488,7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739 643,1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25 845,6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- 1 609 970,1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- 1 287 645,5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- 322 324,6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- 2 375 458,8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- 2 027 288,6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- 348 170,2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Долг МО перед СМО (+)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2 329 682,1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2 022 533,2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307 148,9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    342 635,4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    300 161,2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   42 474,2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- 1 987 046,7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- 1 722 372,0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- 264 674,7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Долг СМО перед МО (-)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- 1 564 193,4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- 1 282 890,1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- 281 303,3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- 1 952 605,5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- 1 587 806,7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 364 798,8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- 388 412,1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- 304 916,6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- 83 495,5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11F3C-6F21-45C7-888F-573AB5664525}"/>
              </a:ext>
            </a:extLst>
          </p:cNvPr>
          <p:cNvSpPr txBox="1"/>
          <p:nvPr/>
        </p:nvSpPr>
        <p:spPr>
          <a:xfrm>
            <a:off x="107092" y="3847229"/>
            <a:ext cx="12084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С учетом итогов реализации Постановления Правительства РФ №432 от 03.04.2020г.  задолженность по состоянию         на   1 января 2021г. :</a:t>
            </a:r>
          </a:p>
          <a:p>
            <a:r>
              <a:rPr lang="ru-RU" sz="1600" dirty="0">
                <a:solidFill>
                  <a:schemeClr val="tx2"/>
                </a:solidFill>
              </a:rPr>
              <a:t>задолженность МО перед СМО – 342 635,4 </a:t>
            </a:r>
            <a:r>
              <a:rPr lang="ru-RU" sz="1600" dirty="0" err="1">
                <a:solidFill>
                  <a:schemeClr val="tx2"/>
                </a:solidFill>
              </a:rPr>
              <a:t>тыс.руб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r>
              <a:rPr lang="ru-RU" sz="1600" u="sng" dirty="0">
                <a:solidFill>
                  <a:schemeClr val="tx2"/>
                </a:solidFill>
              </a:rPr>
              <a:t>задолженность  СМО перед МО – </a:t>
            </a:r>
            <a:r>
              <a:rPr lang="ru-RU" sz="1600" u="sng" dirty="0">
                <a:solidFill>
                  <a:srgbClr val="FF0000"/>
                </a:solidFill>
              </a:rPr>
              <a:t>1 952 605,5 </a:t>
            </a:r>
            <a:r>
              <a:rPr lang="ru-RU" sz="1600" u="sng" dirty="0" err="1">
                <a:solidFill>
                  <a:schemeClr val="tx2"/>
                </a:solidFill>
              </a:rPr>
              <a:t>тыс.руб</a:t>
            </a:r>
            <a:r>
              <a:rPr lang="ru-RU" sz="1600" u="sng" dirty="0">
                <a:solidFill>
                  <a:schemeClr val="tx2"/>
                </a:solidFill>
              </a:rPr>
              <a:t>.</a:t>
            </a:r>
          </a:p>
          <a:p>
            <a:r>
              <a:rPr lang="ru-RU" sz="1600" dirty="0">
                <a:solidFill>
                  <a:schemeClr val="tx2"/>
                </a:solidFill>
              </a:rPr>
              <a:t>При этом, сумма средств ОМС перечисленных в МО в 2020г.  и неотработанных счетами, которую </a:t>
            </a:r>
            <a:r>
              <a:rPr lang="ru-RU" sz="1600" dirty="0">
                <a:solidFill>
                  <a:srgbClr val="FF0000"/>
                </a:solidFill>
              </a:rPr>
              <a:t>«простили» </a:t>
            </a:r>
            <a:r>
              <a:rPr lang="ru-RU" sz="1600" dirty="0">
                <a:solidFill>
                  <a:schemeClr val="tx2"/>
                </a:solidFill>
              </a:rPr>
              <a:t>по итогам расчетов в рамках реализации Постановления Правительства РФ №432  равна </a:t>
            </a:r>
            <a:r>
              <a:rPr lang="ru-RU" sz="1600" dirty="0">
                <a:solidFill>
                  <a:srgbClr val="FF0000"/>
                </a:solidFill>
              </a:rPr>
              <a:t>1 987 046,7 </a:t>
            </a:r>
            <a:r>
              <a:rPr lang="ru-RU" sz="1600" dirty="0" err="1">
                <a:solidFill>
                  <a:schemeClr val="tx2"/>
                </a:solidFill>
              </a:rPr>
              <a:t>тыс.руб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Наиболее </a:t>
            </a:r>
            <a:r>
              <a:rPr lang="ru-RU" sz="1400" dirty="0">
                <a:solidFill>
                  <a:schemeClr val="tx2"/>
                </a:solidFill>
              </a:rPr>
              <a:t>крупные суммы задолженности СМО перед следующими МО:</a:t>
            </a:r>
          </a:p>
          <a:p>
            <a:r>
              <a:rPr lang="ru-RU" sz="1400" dirty="0">
                <a:solidFill>
                  <a:schemeClr val="tx2"/>
                </a:solidFill>
              </a:rPr>
              <a:t>ГБУ РС(Я) «ЯРОД» – 665,3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ГАУ РС(Я) «МЦ г.Якутска» – 367,2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ГАУ РС(Я) «Поликлиника №1» – 197,9 </a:t>
            </a:r>
            <a:r>
              <a:rPr lang="ru-RU" sz="1400" dirty="0" err="1">
                <a:solidFill>
                  <a:schemeClr val="tx2"/>
                </a:solidFill>
              </a:rPr>
              <a:t>мдн.руб</a:t>
            </a:r>
            <a:r>
              <a:rPr lang="ru-RU" sz="1400" dirty="0">
                <a:solidFill>
                  <a:schemeClr val="tx2"/>
                </a:solidFill>
              </a:rPr>
              <a:t>, ГБУ РС(Я) «РБ№2-РЦЭМП» – 114,4 </a:t>
            </a:r>
            <a:r>
              <a:rPr lang="ru-RU" sz="1400" dirty="0" err="1">
                <a:solidFill>
                  <a:schemeClr val="tx2"/>
                </a:solidFill>
              </a:rPr>
              <a:t>млн,руб</a:t>
            </a:r>
            <a:r>
              <a:rPr lang="ru-RU" sz="1400" dirty="0">
                <a:solidFill>
                  <a:schemeClr val="tx2"/>
                </a:solidFill>
              </a:rPr>
              <a:t>, ГАУ РС(Я) «РБ№3» – 95,5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ГБУ РС(Я) «РЦ по профилактике и борьбе со СПИД» – 90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ГАУ РС(Я) «ЯГБ№3» - 88,3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ГБУ РС(Я) «ЯРКБ» – 61,9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ГБУ РС(Я) «ДГБ» – 55,9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r>
              <a:rPr lang="ru-RU" sz="1400" dirty="0">
                <a:solidFill>
                  <a:schemeClr val="tx2"/>
                </a:solidFill>
              </a:rPr>
              <a:t>, ГБУ РС(Я) «ЯГБ№2» – 53,7 </a:t>
            </a:r>
            <a:r>
              <a:rPr lang="ru-RU" sz="1400" dirty="0" err="1">
                <a:solidFill>
                  <a:schemeClr val="tx2"/>
                </a:solidFill>
              </a:rPr>
              <a:t>млн.руб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-1"/>
            <a:ext cx="12192000" cy="1305042"/>
          </a:xfr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dirty="0" smtClean="0"/>
              <a:t>Сведения о кредиторской задолженности медицинских организаций (тыс.руб.)</a:t>
            </a:r>
          </a:p>
        </p:txBody>
      </p:sp>
      <p:graphicFrame>
        <p:nvGraphicFramePr>
          <p:cNvPr id="4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2594" y="1576219"/>
          <a:ext cx="11013856" cy="501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>
            <a:off x="5132840" y="3110422"/>
            <a:ext cx="2578100" cy="6746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5862405" y="5120926"/>
            <a:ext cx="2578100" cy="67468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8464492" y="5452843"/>
            <a:ext cx="1686188" cy="3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 smtClean="0"/>
              <a:t>Снижение  </a:t>
            </a:r>
            <a:r>
              <a:rPr lang="ru-RU" sz="1100" dirty="0"/>
              <a:t>в </a:t>
            </a:r>
            <a:r>
              <a:rPr lang="ru-RU" sz="1100" dirty="0" smtClean="0"/>
              <a:t>23 раза</a:t>
            </a:r>
            <a:endParaRPr lang="ru-RU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Сравнение объемов оказание медицинской помощи</a:t>
            </a:r>
            <a:br>
              <a:rPr lang="ru-RU" sz="1800" dirty="0" smtClean="0"/>
            </a:br>
            <a:r>
              <a:rPr lang="ru-RU" sz="1800" dirty="0" smtClean="0"/>
              <a:t> за 2020 -2021гг. </a:t>
            </a:r>
            <a:r>
              <a:rPr lang="ru-RU" sz="1800" smtClean="0"/>
              <a:t>(случаи, %)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8262063"/>
              </p:ext>
            </p:extLst>
          </p:nvPr>
        </p:nvGraphicFramePr>
        <p:xfrm>
          <a:off x="520854" y="1584326"/>
          <a:ext cx="11142354" cy="483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900"/>
                <a:gridCol w="1133198"/>
                <a:gridCol w="1124060"/>
                <a:gridCol w="1133198"/>
                <a:gridCol w="1133198"/>
                <a:gridCol w="1133198"/>
                <a:gridCol w="1133198"/>
                <a:gridCol w="1133198"/>
                <a:gridCol w="1117206"/>
              </a:tblGrid>
              <a:tr h="43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Объемы по видам и условиям предоставления медицинской помощи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2020г.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2021г.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Отклонение 2021 от предыдущего года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Отклонение от предыдущего года, в%</a:t>
                      </a:r>
                      <a:endParaRPr lang="ru-RU" sz="900" b="1" i="0" u="none" strike="noStrike">
                        <a:solidFill>
                          <a:srgbClr val="FFFFFF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РФ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РС(Я)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РФ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РС(Я)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РФ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РС(Я)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РФ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РС(Я)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>
                    <a:solidFill>
                      <a:srgbClr val="0F6FC6"/>
                    </a:solidFill>
                  </a:tcPr>
                </a:tc>
              </a:tr>
              <a:tr h="342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Вызов по скорой медицинской помощи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280 279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280 279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278 644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278 644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-1 635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-1 635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-0,6%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-0,6%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2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Посещение с проф. и иными целями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2 831 781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2 831 781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2 815 267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2 815 267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-16 514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-16 514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-0,6%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-0,6%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2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Посещение по неотложной медицинской помощи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521 898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521 898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518 855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518 855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-3 043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-3 043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-0,6%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-0,6%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6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Обращение по заболеваниям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1 710 666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1 710 666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1 717 697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1 717 697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7 031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7 031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0,4%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0,4%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2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Случай лечения в дневном стационаре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60 849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60 849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58 682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58 682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-2 167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-2 167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-3,6%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-3,6%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2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Случай госпитализации в стационарных условиях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170 786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179 289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159 108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162 693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-11 678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-16 596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-6,8%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-9,3%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6718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Посещение по паллиативной медицинской помощи без учета посещения на дому патронажными бригадами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6 </a:t>
                      </a:r>
                      <a:r>
                        <a:rPr lang="ru-RU" sz="1300" u="none" strike="noStrike" dirty="0" smtClean="0">
                          <a:effectLst/>
                        </a:rPr>
                        <a:t>793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6 </a:t>
                      </a:r>
                      <a:r>
                        <a:rPr lang="ru-RU" sz="1300" u="none" strike="noStrike" dirty="0" smtClean="0">
                          <a:effectLst/>
                        </a:rPr>
                        <a:t>793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19 338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14 267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12 546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7 475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184,7%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110,1%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6718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Посещение на дому выездными патронажными бригадами паллиативной медицинской помощи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1 455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1 455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6 055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6 055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4 600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4 600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316,2%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316,2%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8363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Койко-день  по паллиативной по паллиативной медицинской помощи в стационарных условиях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Zona Pro 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89 270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89 270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89 852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89 852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582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582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0,7%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0,7%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086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57"/>
            <a:ext cx="11120131" cy="1150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Сбалансированность ТПОМС в РС(Я)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Отклонение утвержденной стоимости Территориальной программы ОМС от расчетной  за 2016 -2021 годы  %</a:t>
            </a:r>
            <a:endParaRPr lang="ru-RU" sz="2800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-190544" y="1457300"/>
          <a:ext cx="12382544" cy="54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699500" y="1585806"/>
          <a:ext cx="2590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271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ТПОМС</a:t>
                      </a:r>
                    </a:p>
                    <a:p>
                      <a:pPr algn="ctr"/>
                      <a:r>
                        <a:rPr lang="ru-RU" sz="1400" dirty="0" smtClean="0"/>
                        <a:t> в млн. руб.:</a:t>
                      </a:r>
                      <a:endParaRPr lang="ru-RU" sz="14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2015г. – 2 753,0</a:t>
                      </a:r>
                      <a:endParaRPr lang="ru-RU" sz="16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2016г. – 1 963,9</a:t>
                      </a:r>
                      <a:endParaRPr lang="ru-RU" sz="16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2017г. – 1 449,9</a:t>
                      </a:r>
                      <a:endParaRPr lang="ru-RU" sz="16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2018г. – 0,0</a:t>
                      </a:r>
                      <a:endParaRPr lang="ru-RU" sz="16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2019г. – 998,0</a:t>
                      </a:r>
                      <a:endParaRPr lang="ru-RU" sz="16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2020г. – 0,0</a:t>
                      </a:r>
                      <a:endParaRPr lang="ru-RU" sz="1600" dirty="0"/>
                    </a:p>
                  </a:txBody>
                  <a:tcPr/>
                </a:tc>
              </a:tr>
              <a:tr h="2718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2021г.</a:t>
                      </a:r>
                      <a:r>
                        <a:rPr lang="ru-RU" sz="1600" baseline="0" dirty="0" smtClean="0"/>
                        <a:t> – 14,1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408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2339"/>
            <a:ext cx="11120131" cy="907118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оплаты случаев проведения лекарственной терапии злокачественных новообразований у взрослых в 2021 году млн.руб.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" y="3318570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2019 года в соответствии с ПГГ РФ наряду с нормативами по видам медицинской помощи, в стационаре и дневном стационаре стали устанавливаться нормативы объема и стоимости по профилю «Онкология».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Территориальный норматив стоимости 1 случая оказания медицинской помощи по профилю «Онкология» стал значительно выше среднероссийского норматива в связи с применением высокого коэффициента дифференциации, в Республике Саха (Якутия) он составлял 2,95.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 2019 году в круглосуточном стационаре стоимость 1 онко случая составила  226,3 тыс. рублей, что в 2,5 раза выше 2018 года. В 2020 году прирост стоимости составил 34%. Несмотря на общий прирост доходов это значительно отвлекло средства Территориальной программы ОМС на профиль онкология, в связи с чем по другим профилям отмечалось снижение стоимости.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Обращения в ФОМС о пересмотре Методики формирования тарифов в части профиля «Онкология», направление расчетов и предложений обусловлено тем, что действующая Методика формирования тарифов не учитывала значительную разницу доли расходов на ФОТ по профилю «Онкология» (25,4%), в то время как по другим профилям она составляет 74,9%. Кроме того, фактические затраты медицинских организаций при оказании онкологической помощи были значительно ниже нормативных.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проведенной работе с ФОМС по обоснованию Тарифной политики в части формирования тарифов по профилю онкология, достигнуто изменение подходов к формированию онкотарифов с 2021 года.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медицинская помощь пациентам старше 18 лет, проходящих лекарственную терапию злокачественных новообразований оплачивается с применением коэффициента дифференциации только к доле заработной платы и прочих расходов в составе тарифа.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подход повысит эффективность использования средств ОМС на оказание медицинской помощи и позволит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сбалансировать  средства на оплату медицинской помощи между иными профилями.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7447" y="1275126"/>
          <a:ext cx="12074554" cy="211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616117" y="2736908"/>
            <a:ext cx="620785" cy="276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5,5%</a:t>
            </a:r>
            <a:endParaRPr lang="ru-RU" sz="1600" dirty="0"/>
          </a:p>
        </p:txBody>
      </p:sp>
      <p:sp>
        <p:nvSpPr>
          <p:cNvPr id="6" name="TextBox 1"/>
          <p:cNvSpPr txBox="1"/>
          <p:nvPr/>
        </p:nvSpPr>
        <p:spPr>
          <a:xfrm>
            <a:off x="5124275" y="2729917"/>
            <a:ext cx="620785" cy="276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8,8%</a:t>
            </a:r>
            <a:endParaRPr lang="ru-RU" sz="1600" dirty="0"/>
          </a:p>
        </p:txBody>
      </p:sp>
      <p:sp>
        <p:nvSpPr>
          <p:cNvPr id="7" name="TextBox 1"/>
          <p:cNvSpPr txBox="1"/>
          <p:nvPr/>
        </p:nvSpPr>
        <p:spPr>
          <a:xfrm>
            <a:off x="3548543" y="2714537"/>
            <a:ext cx="620785" cy="276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8,1%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72836"/>
            <a:ext cx="11986148" cy="548516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1200" dirty="0" smtClean="0"/>
              <a:t>		 От имени Главы РС(Я) на имя Президента РФ и Председателя Правительства РФ были направлены предложения:</a:t>
            </a:r>
          </a:p>
          <a:p>
            <a:pPr lvl="0">
              <a:buNone/>
            </a:pPr>
            <a:r>
              <a:rPr lang="ru-RU" sz="1200" dirty="0" smtClean="0"/>
              <a:t>	</a:t>
            </a:r>
            <a:r>
              <a:rPr lang="ru-RU" sz="1200" b="1" dirty="0" smtClean="0">
                <a:solidFill>
                  <a:srgbClr val="0000FF"/>
                </a:solidFill>
              </a:rPr>
              <a:t>1. О продлении действия постановления Правительства от 12 августа 2020 года № 1213 </a:t>
            </a:r>
            <a:r>
              <a:rPr lang="ru-RU" sz="1200" dirty="0" smtClean="0"/>
              <a:t>«Об  утверждении Правил  утверждены  предоставления из резервного фонда Правительства Российской Федерации в 2020 году иных межбюджетных трансфертов из федерального бюджета бюджетам субъектов Российской Федерации и г. Байконура в целях финансового обеспечения расходных обязательств субъектов Российской Федерации и г. Байконура по предоставлению межбюджетного трансферта бюджету соответствующего территориального фонда обязательного медицинского страхования на дополнительное финансовое обеспечение медицинских организаций в условиях чрезвычайной ситуации и (или) при возникновении угрозы распространения заболеваний, представляющих опасность для окружающих, в рамках реализации территориальных программ обязательного медицинского страхования» </a:t>
            </a:r>
            <a:r>
              <a:rPr lang="ru-RU" sz="1200" b="1" dirty="0" smtClean="0"/>
              <a:t>на период до отмены ограничительных мероприятий в субъектах РФ.  </a:t>
            </a:r>
          </a:p>
          <a:p>
            <a:pPr fontAlgn="base">
              <a:buNone/>
            </a:pPr>
            <a:r>
              <a:rPr lang="ru-RU" sz="1200" b="1" dirty="0" smtClean="0"/>
              <a:t>	В соответствии с протоколом Заседания президиума Координационного совета при Правительстве РФ по борьбе с распространением новой коронавирусной инфекции на территории РФ </a:t>
            </a:r>
            <a:r>
              <a:rPr lang="ru-RU" sz="1200" dirty="0" smtClean="0">
                <a:hlinkClick r:id="rId2"/>
              </a:rPr>
              <a:t> </a:t>
            </a:r>
            <a:r>
              <a:rPr lang="ru-RU" sz="1200" dirty="0" smtClean="0"/>
              <a:t>от 22.12.2020года, </a:t>
            </a:r>
            <a:r>
              <a:rPr lang="ru-RU" sz="1200" b="1" dirty="0" smtClean="0"/>
              <a:t>Минздраву России </a:t>
            </a:r>
            <a:r>
              <a:rPr lang="ru-RU" sz="1200" dirty="0" smtClean="0"/>
              <a:t>(М.А.Мурашко), Минфину России (</a:t>
            </a:r>
            <a:r>
              <a:rPr lang="ru-RU" sz="1200" dirty="0" err="1" smtClean="0"/>
              <a:t>А.Г.Силуанову</a:t>
            </a:r>
            <a:r>
              <a:rPr lang="ru-RU" sz="1200" dirty="0" smtClean="0"/>
              <a:t>), ФОМС (</a:t>
            </a:r>
            <a:r>
              <a:rPr lang="ru-RU" sz="1200" dirty="0" err="1" smtClean="0"/>
              <a:t>Е.Е.Черняковой</a:t>
            </a:r>
            <a:r>
              <a:rPr lang="ru-RU" sz="1200" dirty="0" smtClean="0"/>
              <a:t>) поручено в срок до 15 января организовать сверку средств обязательного медицинского страхования, оставшихся по итогам 2020 года на счетах территориальных фондов обязательного медицинского страхования, страховых медицинских организаций и медицинских организаций, с учётом особенностей финансового обеспечения оказанной медицинской помощи в 2020 году и образовавшейся кредиторской задолженности.</a:t>
            </a:r>
          </a:p>
          <a:p>
            <a:pPr fontAlgn="base">
              <a:buNone/>
            </a:pPr>
            <a:r>
              <a:rPr lang="ru-RU" sz="1200" dirty="0" smtClean="0"/>
              <a:t>	По результатам сверки представить в Правительство Российской Федерации согласованные предложения по обеспечению сбалансированности финансового обеспечения деятельности медицинских организаций в рамках обязательного медицинского страхования. </a:t>
            </a:r>
          </a:p>
          <a:p>
            <a:pPr fontAlgn="base">
              <a:buNone/>
            </a:pPr>
            <a:r>
              <a:rPr lang="ru-RU" sz="1200" dirty="0" smtClean="0"/>
              <a:t>		</a:t>
            </a:r>
            <a:r>
              <a:rPr lang="ru-RU" sz="1200" u="sng" dirty="0" smtClean="0"/>
              <a:t>На сегодняшний день расчеты предоставлены, вопрос находится на рассмотрении в </a:t>
            </a:r>
            <a:r>
              <a:rPr lang="ru-RU" sz="1200" u="sng" dirty="0" err="1" smtClean="0"/>
              <a:t>Правительсвте</a:t>
            </a:r>
            <a:r>
              <a:rPr lang="ru-RU" sz="1200" u="sng" dirty="0" smtClean="0"/>
              <a:t> РФ.</a:t>
            </a:r>
          </a:p>
          <a:p>
            <a:pPr lvl="0"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	</a:t>
            </a:r>
            <a:r>
              <a:rPr lang="ru-RU" sz="1200" b="1" dirty="0" smtClean="0">
                <a:solidFill>
                  <a:srgbClr val="0000FF"/>
                </a:solidFill>
              </a:rPr>
              <a:t>2.  О продлении действия пунктов м) и </a:t>
            </a:r>
            <a:r>
              <a:rPr lang="ru-RU" sz="1200" b="1" dirty="0" err="1" smtClean="0">
                <a:solidFill>
                  <a:srgbClr val="0000FF"/>
                </a:solidFill>
              </a:rPr>
              <a:t>н</a:t>
            </a:r>
            <a:r>
              <a:rPr lang="ru-RU" sz="1200" b="1" dirty="0" smtClean="0">
                <a:solidFill>
                  <a:srgbClr val="0000FF"/>
                </a:solidFill>
              </a:rPr>
              <a:t>) Постановления Правительства РФ от 03.04.2020 N 432 </a:t>
            </a:r>
            <a:r>
              <a:rPr lang="ru-RU" sz="1200" dirty="0" smtClean="0"/>
              <a:t>"Об особенностях реализации базовой программы обязательного медицинского страхования в условиях возникновения угрозы распространения заболеваний, вызванных новой коронавирусной инфекцией" на период до отмены ограничительных мероприятий в субъектах РФ.	Это позволит увеличить прощенную сумму МО связи с неисполнением объемов медицинской помощи. </a:t>
            </a:r>
          </a:p>
          <a:p>
            <a:pPr>
              <a:buNone/>
            </a:pPr>
            <a:r>
              <a:rPr lang="ru-RU" sz="1200" dirty="0" smtClean="0"/>
              <a:t>	</a:t>
            </a:r>
          </a:p>
          <a:p>
            <a:pPr>
              <a:buNone/>
            </a:pPr>
            <a:r>
              <a:rPr lang="ru-RU" sz="1200" dirty="0" smtClean="0"/>
              <a:t>			</a:t>
            </a:r>
            <a:r>
              <a:rPr lang="ru-RU" sz="1200" u="sng" dirty="0" smtClean="0"/>
              <a:t>Предложение поддержано, Постановление  продлено на второе полугодие 2020 года.</a:t>
            </a:r>
          </a:p>
          <a:p>
            <a:pPr lvl="0"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	</a:t>
            </a:r>
          </a:p>
          <a:p>
            <a:endParaRPr lang="ru-RU" sz="2400" dirty="0" smtClean="0"/>
          </a:p>
          <a:p>
            <a:endParaRPr lang="ru-RU" sz="2200" b="1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19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latin typeface="+mj-lt"/>
              </a:rPr>
              <a:t>В течение 2020 года были внесены предложения</a:t>
            </a:r>
            <a:r>
              <a:rPr lang="ru-RU" sz="2400" b="1" dirty="0" smtClean="0">
                <a:latin typeface="+mj-lt"/>
              </a:rPr>
              <a:t> по усовершенствованию нормативно правовых актов РФ 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6815" y="5159829"/>
            <a:ext cx="11144249" cy="351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15" y="4514850"/>
            <a:ext cx="11144249" cy="6449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6815" y="3959679"/>
            <a:ext cx="11144250" cy="55517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814" y="3461657"/>
            <a:ext cx="11144250" cy="4980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814" y="2873829"/>
            <a:ext cx="11144250" cy="5878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814" y="2302329"/>
            <a:ext cx="10654393" cy="5715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6814" y="1298121"/>
            <a:ext cx="10654393" cy="1004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298" y="387179"/>
            <a:ext cx="11038702" cy="8722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itchFamily="18" charset="0"/>
              </a:rPr>
              <a:t>Нововведения в системе организации ОМС в 2021 году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788" y="1265464"/>
            <a:ext cx="11520487" cy="5055961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фонд обязательного медицинского  страхования с 2021 года взял на себя полномочия страховщика перед федеральными медицинскими организациями,  в части: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1.1.	Специализированной плановой медицинской помощи в круглосуточном стационаре;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2.1. Специализированной медицинской помощи в условиях дневного стационара;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фонд обязательного медицинского страхования будет вести единый реестр федеральных медицинских организаций;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Федеральные медицинские организации будут подписывать напрямую договора на оказания медицинской помощи с фондом обязательного медицинского страхования;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Министерством здравоохранения Российской Федерации утвержден порядок направления в федеральные медицинские организации;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Пациенты с любого региона РФ могут получить специализированную помощь в условиях дневного и круглосуточного стационара в федеральных медицинских организациях после согласования направления;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программе государственных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гарантий бесплатного оказания гражданам медицинской помощи на 2021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утверждены нормативы на тестирование новой коронавирусной инфекции (0,24882 на 1-го застрахованного);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 перечень клинико-статистических групп по дневному и круглосуточному стационару;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2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030" y="1303999"/>
            <a:ext cx="11521378" cy="5088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Обеспечение финансовой устойчивости системы ОМС. По итогам расчетов в соответствии с постановлением Правительства РФ 432 данные актов сверок СМО и МО будет подвергнуты проверке. При расхождении данных  средства будут подлежать возврату в бюджет ТФОМС РС(Я).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cs typeface="Times New Roman" pitchFamily="18" charset="0"/>
              </a:rPr>
              <a:t>Повышение качества и доступности предоставления медицинской помощи в первичном звене, включая надлежащее проведение профилактических мероприятий и диспансерного наблюдения за пациентами, страдающими хроническими неинфекционными заболеваниями.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cs typeface="Times New Roman" pitchFamily="18" charset="0"/>
              </a:rPr>
              <a:t>Реализация мероприятий по выявлению онкологических заболеваний в ходе проведения диспансеризации и профилактических медицинских осмотров населения и </a:t>
            </a:r>
            <a:r>
              <a:rPr lang="ru-RU" sz="2900" dirty="0" smtClean="0">
                <a:cs typeface="Times New Roman" pitchFamily="18" charset="0"/>
              </a:rPr>
              <a:t>осуществления денежных выплат стимулирующего характера медицинским работникам</a:t>
            </a:r>
            <a:endParaRPr lang="ru-RU" sz="2600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Обеспечение проведения медико-экономического контроля реестров счетов оказанной медицинской помощи в ТФОМС РС(Я)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2021 год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64521B-2866-4524-852B-78E9E05FA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84" b="131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8A598BC-83D7-49F1-AE06-D8EFD10D10BF}"/>
              </a:ext>
            </a:extLst>
          </p:cNvPr>
          <p:cNvSpPr/>
          <p:nvPr/>
        </p:nvSpPr>
        <p:spPr>
          <a:xfrm>
            <a:off x="317500" y="2762934"/>
            <a:ext cx="6354042" cy="646331"/>
          </a:xfrm>
          <a:prstGeom prst="rect">
            <a:avLst/>
          </a:prstGeom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A4DA0"/>
                </a:solidFill>
                <a:latin typeface="+mj-lt"/>
              </a:rPr>
              <a:t>СПАСИБО ЗА ВНИМАНИЕ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29A9BC-F09C-43F0-B9B0-D957410D2385}"/>
              </a:ext>
            </a:extLst>
          </p:cNvPr>
          <p:cNvSpPr txBox="1"/>
          <p:nvPr/>
        </p:nvSpPr>
        <p:spPr>
          <a:xfrm>
            <a:off x="317500" y="3858758"/>
            <a:ext cx="6637484" cy="1815882"/>
          </a:xfrm>
          <a:prstGeom prst="rect">
            <a:avLst/>
          </a:prstGeom>
          <a:noFill/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2F527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rgbClr val="0E2956"/>
                </a:solidFill>
                <a:latin typeface="+mn-lt"/>
              </a:rPr>
              <a:t>Горохов Александр Васильевич</a:t>
            </a:r>
          </a:p>
          <a:p>
            <a:r>
              <a:rPr lang="ru-RU" sz="2000" b="1" dirty="0" smtClean="0">
                <a:solidFill>
                  <a:srgbClr val="0E2956"/>
                </a:solidFill>
                <a:latin typeface="+mn-lt"/>
              </a:rPr>
              <a:t>Директор ТФОМС РС(Я)</a:t>
            </a:r>
            <a:endParaRPr lang="ru-RU" sz="1200" b="1" dirty="0">
              <a:solidFill>
                <a:srgbClr val="0E2956"/>
              </a:solidFill>
              <a:latin typeface="+mn-lt"/>
            </a:endParaRPr>
          </a:p>
          <a:p>
            <a:endParaRPr lang="en-US" sz="1200" b="1" dirty="0">
              <a:solidFill>
                <a:srgbClr val="0E2956"/>
              </a:solidFill>
              <a:latin typeface="+mn-lt"/>
            </a:endParaRPr>
          </a:p>
          <a:p>
            <a:r>
              <a:rPr lang="ru-RU" sz="1200" dirty="0">
                <a:solidFill>
                  <a:srgbClr val="0E2956"/>
                </a:solidFill>
                <a:latin typeface="+mn-lt"/>
              </a:rPr>
              <a:t>Российская Федерация, Республика Саха (Якутия),</a:t>
            </a:r>
          </a:p>
          <a:p>
            <a:r>
              <a:rPr lang="ru-RU" sz="1200" dirty="0">
                <a:solidFill>
                  <a:srgbClr val="0E2956"/>
                </a:solidFill>
                <a:latin typeface="+mn-lt"/>
              </a:rPr>
              <a:t>677027, </a:t>
            </a:r>
            <a:r>
              <a:rPr lang="ru-RU" sz="1200" dirty="0" err="1">
                <a:solidFill>
                  <a:srgbClr val="0E2956"/>
                </a:solidFill>
                <a:latin typeface="+mn-lt"/>
              </a:rPr>
              <a:t>г.Якутск</a:t>
            </a:r>
            <a:r>
              <a:rPr lang="ru-RU" sz="1200" dirty="0">
                <a:solidFill>
                  <a:srgbClr val="0E2956"/>
                </a:solidFill>
                <a:latin typeface="+mn-lt"/>
              </a:rPr>
              <a:t>, </a:t>
            </a:r>
            <a:r>
              <a:rPr lang="ru-RU" sz="1200" dirty="0" err="1">
                <a:solidFill>
                  <a:srgbClr val="0E2956"/>
                </a:solidFill>
                <a:latin typeface="+mn-lt"/>
              </a:rPr>
              <a:t>ул.Кирова</a:t>
            </a:r>
            <a:r>
              <a:rPr lang="ru-RU" sz="1200" dirty="0">
                <a:solidFill>
                  <a:srgbClr val="0E2956"/>
                </a:solidFill>
                <a:latin typeface="+mn-lt"/>
              </a:rPr>
              <a:t>, 21Б.</a:t>
            </a:r>
          </a:p>
          <a:p>
            <a:r>
              <a:rPr lang="ru-RU" sz="1200" dirty="0">
                <a:solidFill>
                  <a:srgbClr val="0E2956"/>
                </a:solidFill>
                <a:latin typeface="+mn-lt"/>
              </a:rPr>
              <a:t>Телефон: +7 (4112) 507-203</a:t>
            </a:r>
            <a:endParaRPr lang="en-US" sz="1200" dirty="0">
              <a:solidFill>
                <a:srgbClr val="0E2956"/>
              </a:solidFill>
              <a:latin typeface="+mn-lt"/>
            </a:endParaRPr>
          </a:p>
          <a:p>
            <a:r>
              <a:rPr lang="ru-RU" sz="1200" dirty="0">
                <a:solidFill>
                  <a:srgbClr val="0E2956"/>
                </a:solidFill>
                <a:latin typeface="+mn-lt"/>
              </a:rPr>
              <a:t>E-</a:t>
            </a:r>
            <a:r>
              <a:rPr lang="ru-RU" sz="1200" dirty="0" err="1">
                <a:solidFill>
                  <a:srgbClr val="0E2956"/>
                </a:solidFill>
                <a:latin typeface="+mn-lt"/>
              </a:rPr>
              <a:t>mail</a:t>
            </a:r>
            <a:r>
              <a:rPr lang="ru-RU" sz="1200" dirty="0">
                <a:solidFill>
                  <a:srgbClr val="0E2956"/>
                </a:solidFill>
                <a:latin typeface="+mn-lt"/>
              </a:rPr>
              <a:t>: </a:t>
            </a:r>
            <a:r>
              <a:rPr lang="en-US" sz="1200" dirty="0">
                <a:solidFill>
                  <a:srgbClr val="0E2956"/>
                </a:solidFill>
                <a:latin typeface="+mn-lt"/>
              </a:rPr>
              <a:t>general@oms.sakhanet.ru</a:t>
            </a:r>
            <a:endParaRPr lang="ru-RU" sz="1200" dirty="0">
              <a:solidFill>
                <a:srgbClr val="0E2956"/>
              </a:solidFill>
              <a:latin typeface="+mn-lt"/>
            </a:endParaRPr>
          </a:p>
          <a:p>
            <a:r>
              <a:rPr lang="en-US" sz="1200" dirty="0">
                <a:solidFill>
                  <a:srgbClr val="0E2956"/>
                </a:solidFill>
                <a:latin typeface="+mn-lt"/>
              </a:rPr>
              <a:t>www.sakhaoms.ru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FCBCE8-41AA-4E37-9BE4-BFA82481B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10" y="546258"/>
            <a:ext cx="1537980" cy="15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3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D8166A6-55C4-43B6-9684-68492856B9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243" y="461963"/>
            <a:ext cx="10383837" cy="8731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Исполнение доходной части бюджета ТФОМС РС(Я) за 2020 год  </a:t>
            </a:r>
            <a:r>
              <a:rPr lang="ru-RU" sz="2000" dirty="0" smtClean="0"/>
              <a:t>(млн.руб.)</a:t>
            </a:r>
            <a:endParaRPr lang="ru-RU" sz="2000" dirty="0"/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2899F35A-D74D-41DC-BB65-B012117D38F6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5414312"/>
            <a:ext cx="3484881" cy="777481"/>
            <a:chOff x="10568151" y="8716049"/>
            <a:chExt cx="6015829" cy="15549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910FBF7-7A57-432F-8C4C-4B10088E6D0D}"/>
                </a:ext>
              </a:extLst>
            </p:cNvPr>
            <p:cNvSpPr txBox="1"/>
            <p:nvPr/>
          </p:nvSpPr>
          <p:spPr>
            <a:xfrm>
              <a:off x="10568151" y="8716049"/>
              <a:ext cx="6015829" cy="1169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9pPr>
            </a:lstStyle>
            <a:p>
              <a:pPr eaLnBrk="1" hangingPunct="1"/>
              <a:r>
                <a:rPr lang="ru-RU" altLang="ru-RU" sz="3200" dirty="0" smtClean="0">
                  <a:solidFill>
                    <a:schemeClr val="accent1">
                      <a:lumMod val="50000"/>
                    </a:schemeClr>
                  </a:solidFill>
                  <a:cs typeface="Open Sans Bold" panose="020B0806030504020204" pitchFamily="34" charset="0"/>
                </a:rPr>
                <a:t>37 777,0 млн.</a:t>
              </a:r>
              <a:r>
                <a:rPr lang="en-US" altLang="ru-RU" sz="3200" dirty="0" smtClean="0">
                  <a:solidFill>
                    <a:schemeClr val="accent1">
                      <a:lumMod val="50000"/>
                    </a:schemeClr>
                  </a:solidFill>
                  <a:cs typeface="Open Sans Bold" panose="020B0806030504020204" pitchFamily="34" charset="0"/>
                </a:rPr>
                <a:t>₽</a:t>
              </a:r>
              <a:endParaRPr lang="en-US" altLang="ru-RU" sz="3200" dirty="0">
                <a:solidFill>
                  <a:schemeClr val="accent1">
                    <a:lumMod val="50000"/>
                  </a:schemeClr>
                </a:solidFill>
                <a:cs typeface="Open Sans Bold" panose="020B0806030504020204" pitchFamily="34" charset="0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xmlns="" id="{C6179A80-F5F2-497C-885E-35E039579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9231" y="9593904"/>
              <a:ext cx="3007914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9pPr>
            </a:lstStyle>
            <a:p>
              <a:pPr eaLnBrk="1" hangingPunct="1"/>
              <a:r>
                <a:rPr lang="ru-RU" altLang="ru-RU" sz="1600" dirty="0" smtClean="0"/>
                <a:t>план</a:t>
              </a:r>
              <a:endParaRPr lang="en-US" altLang="ru-RU" sz="1600" dirty="0"/>
            </a:p>
          </p:txBody>
        </p:sp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xmlns="" id="{9940A00C-E6DE-4D6F-B42C-D271139C369D}"/>
              </a:ext>
            </a:extLst>
          </p:cNvPr>
          <p:cNvGrpSpPr>
            <a:grpSpLocks/>
          </p:cNvGrpSpPr>
          <p:nvPr/>
        </p:nvGrpSpPr>
        <p:grpSpPr bwMode="auto">
          <a:xfrm>
            <a:off x="6024881" y="5414312"/>
            <a:ext cx="5984239" cy="766686"/>
            <a:chOff x="19663441" y="8766939"/>
            <a:chExt cx="9608961" cy="15333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CAFDDF4-54AA-468B-AE3A-7381B37E9A74}"/>
                </a:ext>
              </a:extLst>
            </p:cNvPr>
            <p:cNvSpPr txBox="1"/>
            <p:nvPr/>
          </p:nvSpPr>
          <p:spPr>
            <a:xfrm>
              <a:off x="19663441" y="8766939"/>
              <a:ext cx="9608961" cy="1169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9pPr>
            </a:lstStyle>
            <a:p>
              <a:pPr eaLnBrk="1" hangingPunct="1"/>
              <a:r>
                <a:rPr lang="ru-RU" altLang="ru-RU" sz="3200" dirty="0" smtClean="0">
                  <a:solidFill>
                    <a:schemeClr val="accent1">
                      <a:lumMod val="50000"/>
                    </a:schemeClr>
                  </a:solidFill>
                  <a:cs typeface="Open Sans Bold" panose="020B0806030504020204" pitchFamily="34" charset="0"/>
                </a:rPr>
                <a:t>38 247,5 млн.</a:t>
              </a:r>
              <a:r>
                <a:rPr lang="en-US" altLang="ru-RU" sz="3200" dirty="0" smtClean="0">
                  <a:solidFill>
                    <a:schemeClr val="accent1">
                      <a:lumMod val="50000"/>
                    </a:schemeClr>
                  </a:solidFill>
                  <a:cs typeface="Open Sans Bold" panose="020B0806030504020204" pitchFamily="34" charset="0"/>
                </a:rPr>
                <a:t>₽</a:t>
              </a:r>
              <a:r>
                <a:rPr lang="ru-RU" altLang="ru-RU" sz="3200" dirty="0" smtClean="0">
                  <a:solidFill>
                    <a:schemeClr val="accent1">
                      <a:lumMod val="50000"/>
                    </a:schemeClr>
                  </a:solidFill>
                  <a:cs typeface="Open Sans Bold" panose="020B0806030504020204" pitchFamily="34" charset="0"/>
                </a:rPr>
                <a:t>           101,2 %</a:t>
              </a:r>
              <a:endParaRPr lang="en-US" altLang="ru-RU" sz="3200" dirty="0">
                <a:solidFill>
                  <a:schemeClr val="accent1">
                    <a:lumMod val="50000"/>
                  </a:schemeClr>
                </a:solidFill>
                <a:cs typeface="Open Sans Bold" panose="020B0806030504020204" pitchFamily="34" charset="0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xmlns="" id="{C58ACA82-099D-4ECB-ABFC-1CCB35250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4297" y="9623204"/>
              <a:ext cx="7226567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Zona Pro Regular" panose="02010A03040002020004" pitchFamily="2" charset="0"/>
                </a:defRPr>
              </a:lvl9pPr>
            </a:lstStyle>
            <a:p>
              <a:pPr eaLnBrk="1" hangingPunct="1"/>
              <a:r>
                <a:rPr lang="ru-RU" altLang="ru-RU" sz="1600" dirty="0"/>
                <a:t>ф</a:t>
              </a:r>
              <a:r>
                <a:rPr lang="ru-RU" altLang="ru-RU" sz="1600" dirty="0" smtClean="0"/>
                <a:t>акт                                     исполнение</a:t>
              </a:r>
              <a:endParaRPr lang="en-US" altLang="ru-RU" sz="16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F99F30D-C491-499E-A2FB-A015D0E08360}"/>
              </a:ext>
            </a:extLst>
          </p:cNvPr>
          <p:cNvSpPr txBox="1"/>
          <p:nvPr/>
        </p:nvSpPr>
        <p:spPr>
          <a:xfrm>
            <a:off x="0" y="5566823"/>
            <a:ext cx="4823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Доходов всего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D2E2C4-6B26-4139-BAED-C6DE4B9A94EC}"/>
              </a:ext>
            </a:extLst>
          </p:cNvPr>
          <p:cNvSpPr txBox="1"/>
          <p:nvPr/>
        </p:nvSpPr>
        <p:spPr>
          <a:xfrm>
            <a:off x="7338723" y="1467768"/>
            <a:ext cx="4589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доходов бюджета  ТФОМС РС(Я)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B7DEA2F-08D9-4968-A748-6EC47361D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51845" y="596190"/>
            <a:ext cx="661036" cy="66103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0E0115A-ACE8-4CF6-84CE-C3D4D2942F54}"/>
              </a:ext>
            </a:extLst>
          </p:cNvPr>
          <p:cNvCxnSpPr>
            <a:cxnSpLocks/>
          </p:cNvCxnSpPr>
          <p:nvPr/>
        </p:nvCxnSpPr>
        <p:spPr>
          <a:xfrm>
            <a:off x="1776549" y="1341438"/>
            <a:ext cx="8942251" cy="0"/>
          </a:xfrm>
          <a:prstGeom prst="line">
            <a:avLst/>
          </a:prstGeom>
          <a:ln w="38100"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85000">
                  <a:srgbClr val="1A4D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53E80CB1-4DF1-4F63-B486-C1FB34B1A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4623022"/>
              </p:ext>
            </p:extLst>
          </p:nvPr>
        </p:nvGraphicFramePr>
        <p:xfrm>
          <a:off x="1104900" y="1877057"/>
          <a:ext cx="10571480" cy="3448673"/>
        </p:xfrm>
        <a:graphic>
          <a:graphicData uri="http://schemas.openxmlformats.org/drawingml/2006/table">
            <a:tbl>
              <a:tblPr/>
              <a:tblGrid>
                <a:gridCol w="6664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7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0176"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Субвенция ФФОМС 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+mn-lt"/>
                        </a:rPr>
                        <a:t>94,6%</a:t>
                      </a:r>
                      <a:endParaRPr lang="ru-RU" sz="2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6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Межбюджетные трансферты из бюджета РС(Я)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+mn-lt"/>
                        </a:rPr>
                        <a:t>3,6%</a:t>
                      </a:r>
                      <a:endParaRPr lang="ru-RU" sz="2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Межбюджетные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трансферты из ФФ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+mn-lt"/>
                        </a:rPr>
                        <a:t>1,4%</a:t>
                      </a:r>
                      <a:endParaRPr lang="ru-RU" sz="2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Межбюджетные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трансферты(МТР)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+mn-lt"/>
                        </a:rPr>
                        <a:t>0,4%</a:t>
                      </a:r>
                      <a:endParaRPr lang="ru-RU" sz="2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Прочие доходы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+mn-lt"/>
                        </a:rPr>
                        <a:t>0,04%</a:t>
                      </a:r>
                      <a:endParaRPr lang="ru-RU" sz="2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Всего: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Доходы бюджета ТФОМС РС(Я) за 2020 год составили 38 млрд. 247,5 млн. руб., что выше показателей 2019 года на 2 </a:t>
            </a:r>
            <a:r>
              <a:rPr lang="ru-RU" dirty="0" err="1" smtClean="0"/>
              <a:t>млрд</a:t>
            </a:r>
            <a:r>
              <a:rPr lang="ru-RU" dirty="0" smtClean="0"/>
              <a:t> 455,8 млн. </a:t>
            </a:r>
            <a:r>
              <a:rPr lang="ru-RU" dirty="0" err="1" smtClean="0"/>
              <a:t>руб</a:t>
            </a:r>
            <a:r>
              <a:rPr lang="ru-RU" dirty="0" smtClean="0"/>
              <a:t> или на 7%.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="" xmlns:a16="http://schemas.microsoft.com/office/drawing/2014/main" id="{7B8857B8-F99C-46F3-A894-44D9F0CCD067}"/>
              </a:ext>
            </a:extLst>
          </p:cNvPr>
          <p:cNvGrpSpPr/>
          <p:nvPr/>
        </p:nvGrpSpPr>
        <p:grpSpPr>
          <a:xfrm>
            <a:off x="3596639" y="1549401"/>
            <a:ext cx="5185409" cy="4160519"/>
            <a:chOff x="3413125" y="1549400"/>
            <a:chExt cx="5368924" cy="4794249"/>
          </a:xfrm>
        </p:grpSpPr>
        <p:sp>
          <p:nvSpPr>
            <p:cNvPr id="86" name="Google Shape;86;p13"/>
            <p:cNvSpPr/>
            <p:nvPr/>
          </p:nvSpPr>
          <p:spPr>
            <a:xfrm>
              <a:off x="7132637" y="1549400"/>
              <a:ext cx="620712" cy="1287462"/>
            </a:xfrm>
            <a:custGeom>
              <a:avLst/>
              <a:gdLst/>
              <a:ahLst/>
              <a:cxnLst/>
              <a:rect l="l" t="t" r="r" b="b"/>
              <a:pathLst>
                <a:path w="185" h="383" extrusionOk="0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" y="361"/>
                    <a:pt x="10" y="340"/>
                    <a:pt x="27" y="324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42"/>
                    <a:pt x="143" y="0"/>
                    <a:pt x="92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126287" y="1549400"/>
              <a:ext cx="1655762" cy="1620837"/>
            </a:xfrm>
            <a:custGeom>
              <a:avLst/>
              <a:gdLst/>
              <a:ahLst/>
              <a:cxnLst/>
              <a:rect l="l" t="t" r="r" b="b"/>
              <a:pathLst>
                <a:path w="493" h="482" extrusionOk="0">
                  <a:moveTo>
                    <a:pt x="2" y="383"/>
                  </a:moveTo>
                  <a:cubicBezTo>
                    <a:pt x="0" y="409"/>
                    <a:pt x="9" y="435"/>
                    <a:pt x="29" y="455"/>
                  </a:cubicBezTo>
                  <a:cubicBezTo>
                    <a:pt x="47" y="473"/>
                    <a:pt x="70" y="482"/>
                    <a:pt x="94" y="482"/>
                  </a:cubicBezTo>
                  <a:cubicBezTo>
                    <a:pt x="94" y="482"/>
                    <a:pt x="94" y="482"/>
                    <a:pt x="94" y="482"/>
                  </a:cubicBezTo>
                  <a:cubicBezTo>
                    <a:pt x="43" y="482"/>
                    <a:pt x="2" y="441"/>
                    <a:pt x="2" y="389"/>
                  </a:cubicBezTo>
                  <a:cubicBezTo>
                    <a:pt x="2" y="383"/>
                    <a:pt x="2" y="383"/>
                    <a:pt x="2" y="383"/>
                  </a:cubicBezTo>
                  <a:moveTo>
                    <a:pt x="391" y="0"/>
                  </a:moveTo>
                  <a:cubicBezTo>
                    <a:pt x="367" y="0"/>
                    <a:pt x="344" y="9"/>
                    <a:pt x="326" y="27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7" y="297"/>
                    <a:pt x="187" y="297"/>
                    <a:pt x="18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93" y="122"/>
                    <a:pt x="493" y="63"/>
                    <a:pt x="457" y="27"/>
                  </a:cubicBezTo>
                  <a:cubicBezTo>
                    <a:pt x="438" y="9"/>
                    <a:pt x="415" y="0"/>
                    <a:pt x="391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7132637" y="2108200"/>
              <a:ext cx="620712" cy="1062037"/>
            </a:xfrm>
            <a:custGeom>
              <a:avLst/>
              <a:gdLst/>
              <a:ahLst/>
              <a:cxnLst/>
              <a:rect l="l" t="t" r="r" b="b"/>
              <a:pathLst>
                <a:path w="185" h="316" extrusionOk="0">
                  <a:moveTo>
                    <a:pt x="185" y="0"/>
                  </a:moveTo>
                  <a:cubicBezTo>
                    <a:pt x="27" y="158"/>
                    <a:pt x="27" y="158"/>
                    <a:pt x="27" y="158"/>
                  </a:cubicBezTo>
                  <a:cubicBezTo>
                    <a:pt x="10" y="174"/>
                    <a:pt x="1" y="195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75"/>
                    <a:pt x="41" y="316"/>
                    <a:pt x="92" y="316"/>
                  </a:cubicBezTo>
                  <a:cubicBezTo>
                    <a:pt x="92" y="316"/>
                    <a:pt x="92" y="316"/>
                    <a:pt x="92" y="316"/>
                  </a:cubicBezTo>
                  <a:cubicBezTo>
                    <a:pt x="41" y="316"/>
                    <a:pt x="0" y="275"/>
                    <a:pt x="0" y="223"/>
                  </a:cubicBezTo>
                  <a:cubicBezTo>
                    <a:pt x="0" y="172"/>
                    <a:pt x="41" y="131"/>
                    <a:pt x="92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440612" y="2547937"/>
              <a:ext cx="1308100" cy="622300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297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53" y="173"/>
                    <a:pt x="28" y="185"/>
                    <a:pt x="0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348" y="185"/>
                    <a:pt x="389" y="144"/>
                    <a:pt x="389" y="92"/>
                  </a:cubicBezTo>
                  <a:cubicBezTo>
                    <a:pt x="389" y="41"/>
                    <a:pt x="348" y="0"/>
                    <a:pt x="29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7440612" y="3065462"/>
              <a:ext cx="236537" cy="104775"/>
            </a:xfrm>
            <a:custGeom>
              <a:avLst/>
              <a:gdLst/>
              <a:ahLst/>
              <a:cxnLst/>
              <a:rect l="l" t="t" r="r" b="b"/>
              <a:pathLst>
                <a:path w="70" h="31" extrusionOk="0">
                  <a:moveTo>
                    <a:pt x="70" y="0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47" y="22"/>
                    <a:pt x="24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8" y="31"/>
                    <a:pt x="53" y="19"/>
                    <a:pt x="70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7677150" y="2547937"/>
              <a:ext cx="512762" cy="517525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1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116"/>
                    <a:pt x="14" y="137"/>
                    <a:pt x="0" y="154"/>
                  </a:cubicBezTo>
                  <a:cubicBezTo>
                    <a:pt x="153" y="0"/>
                    <a:pt x="153" y="0"/>
                    <a:pt x="153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132637" y="2547937"/>
              <a:ext cx="620712" cy="622300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18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16" y="185"/>
                    <a:pt x="139" y="176"/>
                    <a:pt x="157" y="158"/>
                  </a:cubicBezTo>
                  <a:cubicBezTo>
                    <a:pt x="162" y="154"/>
                    <a:pt x="162" y="154"/>
                    <a:pt x="162" y="154"/>
                  </a:cubicBezTo>
                  <a:cubicBezTo>
                    <a:pt x="176" y="137"/>
                    <a:pt x="185" y="116"/>
                    <a:pt x="185" y="92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464425" y="4722812"/>
              <a:ext cx="1284287" cy="622300"/>
            </a:xfrm>
            <a:custGeom>
              <a:avLst/>
              <a:gdLst/>
              <a:ahLst/>
              <a:cxnLst/>
              <a:rect l="l" t="t" r="r" b="b"/>
              <a:pathLst>
                <a:path w="382" h="185" extrusionOk="0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1"/>
                    <a:pt x="42" y="10"/>
                    <a:pt x="58" y="26"/>
                  </a:cubicBezTo>
                  <a:cubicBezTo>
                    <a:pt x="217" y="185"/>
                    <a:pt x="217" y="185"/>
                    <a:pt x="217" y="185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341" y="185"/>
                    <a:pt x="382" y="143"/>
                    <a:pt x="382" y="92"/>
                  </a:cubicBezTo>
                  <a:cubicBezTo>
                    <a:pt x="382" y="41"/>
                    <a:pt x="341" y="0"/>
                    <a:pt x="29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7129462" y="4719637"/>
              <a:ext cx="1652587" cy="1624012"/>
            </a:xfrm>
            <a:custGeom>
              <a:avLst/>
              <a:gdLst/>
              <a:ahLst/>
              <a:cxnLst/>
              <a:rect l="l" t="t" r="r" b="b"/>
              <a:pathLst>
                <a:path w="492" h="483" extrusionOk="0">
                  <a:moveTo>
                    <a:pt x="317" y="186"/>
                  </a:moveTo>
                  <a:cubicBezTo>
                    <a:pt x="186" y="186"/>
                    <a:pt x="186" y="186"/>
                    <a:pt x="186" y="186"/>
                  </a:cubicBezTo>
                  <a:cubicBezTo>
                    <a:pt x="186" y="316"/>
                    <a:pt x="186" y="316"/>
                    <a:pt x="186" y="316"/>
                  </a:cubicBezTo>
                  <a:cubicBezTo>
                    <a:pt x="325" y="455"/>
                    <a:pt x="325" y="455"/>
                    <a:pt x="325" y="455"/>
                  </a:cubicBezTo>
                  <a:cubicBezTo>
                    <a:pt x="343" y="474"/>
                    <a:pt x="366" y="483"/>
                    <a:pt x="390" y="483"/>
                  </a:cubicBezTo>
                  <a:cubicBezTo>
                    <a:pt x="414" y="483"/>
                    <a:pt x="437" y="474"/>
                    <a:pt x="456" y="455"/>
                  </a:cubicBezTo>
                  <a:cubicBezTo>
                    <a:pt x="492" y="419"/>
                    <a:pt x="492" y="361"/>
                    <a:pt x="456" y="325"/>
                  </a:cubicBezTo>
                  <a:cubicBezTo>
                    <a:pt x="317" y="186"/>
                    <a:pt x="317" y="186"/>
                    <a:pt x="317" y="186"/>
                  </a:cubicBezTo>
                  <a:moveTo>
                    <a:pt x="93" y="0"/>
                  </a:moveTo>
                  <a:cubicBezTo>
                    <a:pt x="69" y="0"/>
                    <a:pt x="46" y="9"/>
                    <a:pt x="28" y="27"/>
                  </a:cubicBezTo>
                  <a:cubicBezTo>
                    <a:pt x="9" y="46"/>
                    <a:pt x="0" y="69"/>
                    <a:pt x="0" y="93"/>
                  </a:cubicBezTo>
                  <a:cubicBezTo>
                    <a:pt x="1" y="42"/>
                    <a:pt x="4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8" y="0"/>
                    <a:pt x="95" y="0"/>
                    <a:pt x="93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7440612" y="4722812"/>
              <a:ext cx="754062" cy="622300"/>
            </a:xfrm>
            <a:custGeom>
              <a:avLst/>
              <a:gdLst/>
              <a:ahLst/>
              <a:cxnLst/>
              <a:rect l="l" t="t" r="r" b="b"/>
              <a:pathLst>
                <a:path w="224" h="185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93" y="41"/>
                    <a:pt x="93" y="92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224" y="185"/>
                    <a:pt x="224" y="185"/>
                    <a:pt x="224" y="18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9" y="10"/>
                    <a:pt x="28" y="1"/>
                    <a:pt x="7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7129462" y="5032375"/>
              <a:ext cx="623887" cy="1308100"/>
            </a:xfrm>
            <a:custGeom>
              <a:avLst/>
              <a:gdLst/>
              <a:ahLst/>
              <a:cxnLst/>
              <a:rect l="l" t="t" r="r" b="b"/>
              <a:pathLst>
                <a:path w="186" h="389" extrusionOk="0">
                  <a:moveTo>
                    <a:pt x="0" y="0"/>
                  </a:moveTo>
                  <a:cubicBezTo>
                    <a:pt x="0" y="297"/>
                    <a:pt x="0" y="297"/>
                    <a:pt x="0" y="297"/>
                  </a:cubicBezTo>
                  <a:cubicBezTo>
                    <a:pt x="0" y="348"/>
                    <a:pt x="42" y="389"/>
                    <a:pt x="93" y="389"/>
                  </a:cubicBezTo>
                  <a:cubicBezTo>
                    <a:pt x="144" y="389"/>
                    <a:pt x="186" y="348"/>
                    <a:pt x="186" y="297"/>
                  </a:cubicBezTo>
                  <a:cubicBezTo>
                    <a:pt x="186" y="223"/>
                    <a:pt x="186" y="223"/>
                    <a:pt x="186" y="22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3" y="53"/>
                    <a:pt x="0" y="28"/>
                    <a:pt x="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7129462" y="5032375"/>
              <a:ext cx="106362" cy="23495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13" y="53"/>
                    <a:pt x="32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0" y="47"/>
                    <a:pt x="1" y="24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235825" y="5267325"/>
              <a:ext cx="517525" cy="514350"/>
            </a:xfrm>
            <a:custGeom>
              <a:avLst/>
              <a:gdLst/>
              <a:ahLst/>
              <a:cxnLst/>
              <a:rect l="l" t="t" r="r" b="b"/>
              <a:pathLst>
                <a:path w="154" h="153" extrusionOk="0">
                  <a:moveTo>
                    <a:pt x="0" y="0"/>
                  </a:moveTo>
                  <a:cubicBezTo>
                    <a:pt x="154" y="153"/>
                    <a:pt x="154" y="153"/>
                    <a:pt x="154" y="15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38" y="23"/>
                    <a:pt x="16" y="14"/>
                    <a:pt x="0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129462" y="4722812"/>
              <a:ext cx="623887" cy="622300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1" y="41"/>
                    <a:pt x="0" y="92"/>
                  </a:cubicBezTo>
                  <a:cubicBezTo>
                    <a:pt x="1" y="116"/>
                    <a:pt x="10" y="139"/>
                    <a:pt x="28" y="157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48" y="176"/>
                    <a:pt x="70" y="185"/>
                    <a:pt x="93" y="185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41825" y="5056187"/>
              <a:ext cx="620712" cy="1284287"/>
            </a:xfrm>
            <a:custGeom>
              <a:avLst/>
              <a:gdLst/>
              <a:ahLst/>
              <a:cxnLst/>
              <a:rect l="l" t="t" r="r" b="b"/>
              <a:pathLst>
                <a:path w="185" h="382" extrusionOk="0">
                  <a:moveTo>
                    <a:pt x="185" y="0"/>
                  </a:moveTo>
                  <a:cubicBezTo>
                    <a:pt x="184" y="21"/>
                    <a:pt x="175" y="42"/>
                    <a:pt x="158" y="58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41"/>
                    <a:pt x="42" y="382"/>
                    <a:pt x="93" y="382"/>
                  </a:cubicBezTo>
                  <a:cubicBezTo>
                    <a:pt x="93" y="382"/>
                    <a:pt x="93" y="382"/>
                    <a:pt x="93" y="382"/>
                  </a:cubicBezTo>
                  <a:cubicBezTo>
                    <a:pt x="144" y="382"/>
                    <a:pt x="185" y="341"/>
                    <a:pt x="185" y="289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413125" y="4719637"/>
              <a:ext cx="1655762" cy="1624012"/>
            </a:xfrm>
            <a:custGeom>
              <a:avLst/>
              <a:gdLst/>
              <a:ahLst/>
              <a:cxnLst/>
              <a:rect l="l" t="t" r="r" b="b"/>
              <a:pathLst>
                <a:path w="493" h="483" extrusionOk="0">
                  <a:moveTo>
                    <a:pt x="306" y="185"/>
                  </a:moveTo>
                  <a:cubicBezTo>
                    <a:pt x="176" y="185"/>
                    <a:pt x="176" y="185"/>
                    <a:pt x="176" y="185"/>
                  </a:cubicBezTo>
                  <a:cubicBezTo>
                    <a:pt x="36" y="325"/>
                    <a:pt x="36" y="325"/>
                    <a:pt x="36" y="325"/>
                  </a:cubicBezTo>
                  <a:cubicBezTo>
                    <a:pt x="0" y="361"/>
                    <a:pt x="0" y="419"/>
                    <a:pt x="36" y="455"/>
                  </a:cubicBezTo>
                  <a:cubicBezTo>
                    <a:pt x="55" y="474"/>
                    <a:pt x="78" y="483"/>
                    <a:pt x="102" y="483"/>
                  </a:cubicBezTo>
                  <a:cubicBezTo>
                    <a:pt x="126" y="483"/>
                    <a:pt x="149" y="474"/>
                    <a:pt x="167" y="455"/>
                  </a:cubicBezTo>
                  <a:cubicBezTo>
                    <a:pt x="306" y="317"/>
                    <a:pt x="306" y="317"/>
                    <a:pt x="306" y="317"/>
                  </a:cubicBezTo>
                  <a:cubicBezTo>
                    <a:pt x="306" y="185"/>
                    <a:pt x="306" y="185"/>
                    <a:pt x="306" y="185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450" y="0"/>
                    <a:pt x="491" y="42"/>
                    <a:pt x="491" y="93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3" y="74"/>
                    <a:pt x="484" y="47"/>
                    <a:pt x="464" y="28"/>
                  </a:cubicBezTo>
                  <a:cubicBezTo>
                    <a:pt x="464" y="28"/>
                    <a:pt x="464" y="28"/>
                    <a:pt x="464" y="28"/>
                  </a:cubicBezTo>
                  <a:cubicBezTo>
                    <a:pt x="446" y="9"/>
                    <a:pt x="423" y="0"/>
                    <a:pt x="399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441825" y="5032375"/>
              <a:ext cx="620712" cy="752475"/>
            </a:xfrm>
            <a:custGeom>
              <a:avLst/>
              <a:gdLst/>
              <a:ahLst/>
              <a:cxnLst/>
              <a:rect l="l" t="t" r="r" b="b"/>
              <a:pathLst>
                <a:path w="185" h="224" extrusionOk="0">
                  <a:moveTo>
                    <a:pt x="185" y="0"/>
                  </a:moveTo>
                  <a:cubicBezTo>
                    <a:pt x="185" y="51"/>
                    <a:pt x="144" y="92"/>
                    <a:pt x="9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5" y="49"/>
                    <a:pt x="184" y="28"/>
                    <a:pt x="185" y="7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446462" y="4719637"/>
              <a:ext cx="1306512" cy="622300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89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66" y="185"/>
                    <a:pt x="166" y="185"/>
                    <a:pt x="166" y="185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36" y="13"/>
                    <a:pt x="361" y="0"/>
                    <a:pt x="389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0"/>
                    <a:pt x="389" y="0"/>
                    <a:pt x="389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518025" y="4719637"/>
              <a:ext cx="234950" cy="107950"/>
            </a:xfrm>
            <a:custGeom>
              <a:avLst/>
              <a:gdLst/>
              <a:ahLst/>
              <a:cxnLst/>
              <a:rect l="l" t="t" r="r" b="b"/>
              <a:pathLst>
                <a:path w="70" h="32" extrusionOk="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42" y="0"/>
                    <a:pt x="17" y="13"/>
                    <a:pt x="0" y="3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3" y="9"/>
                    <a:pt x="46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005262" y="4827587"/>
              <a:ext cx="512762" cy="514350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53" y="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37"/>
                    <a:pt x="139" y="16"/>
                    <a:pt x="153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441825" y="4719637"/>
              <a:ext cx="620712" cy="622300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3" y="0"/>
                  </a:moveTo>
                  <a:cubicBezTo>
                    <a:pt x="69" y="0"/>
                    <a:pt x="46" y="9"/>
                    <a:pt x="28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9" y="48"/>
                    <a:pt x="0" y="69"/>
                    <a:pt x="0" y="9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ubicBezTo>
                    <a:pt x="185" y="42"/>
                    <a:pt x="144" y="0"/>
                    <a:pt x="93" y="0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446462" y="2544762"/>
              <a:ext cx="1284287" cy="622300"/>
            </a:xfrm>
            <a:custGeom>
              <a:avLst/>
              <a:gdLst/>
              <a:ahLst/>
              <a:cxnLst/>
              <a:rect l="l" t="t" r="r" b="b"/>
              <a:pathLst>
                <a:path w="382" h="185" extrusionOk="0">
                  <a:moveTo>
                    <a:pt x="166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382" y="185"/>
                    <a:pt x="382" y="185"/>
                    <a:pt x="382" y="185"/>
                  </a:cubicBezTo>
                  <a:cubicBezTo>
                    <a:pt x="361" y="184"/>
                    <a:pt x="340" y="175"/>
                    <a:pt x="324" y="159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416300" y="1549400"/>
              <a:ext cx="1649412" cy="1620837"/>
            </a:xfrm>
            <a:custGeom>
              <a:avLst/>
              <a:gdLst/>
              <a:ahLst/>
              <a:cxnLst/>
              <a:rect l="l" t="t" r="r" b="b"/>
              <a:pathLst>
                <a:path w="491" h="482" extrusionOk="0">
                  <a:moveTo>
                    <a:pt x="491" y="389"/>
                  </a:moveTo>
                  <a:cubicBezTo>
                    <a:pt x="491" y="440"/>
                    <a:pt x="449" y="481"/>
                    <a:pt x="398" y="481"/>
                  </a:cubicBezTo>
                  <a:cubicBezTo>
                    <a:pt x="391" y="481"/>
                    <a:pt x="391" y="481"/>
                    <a:pt x="391" y="481"/>
                  </a:cubicBezTo>
                  <a:cubicBezTo>
                    <a:pt x="394" y="482"/>
                    <a:pt x="396" y="482"/>
                    <a:pt x="398" y="482"/>
                  </a:cubicBezTo>
                  <a:cubicBezTo>
                    <a:pt x="422" y="482"/>
                    <a:pt x="446" y="473"/>
                    <a:pt x="464" y="455"/>
                  </a:cubicBezTo>
                  <a:cubicBezTo>
                    <a:pt x="482" y="437"/>
                    <a:pt x="491" y="413"/>
                    <a:pt x="491" y="389"/>
                  </a:cubicBezTo>
                  <a:moveTo>
                    <a:pt x="101" y="0"/>
                  </a:moveTo>
                  <a:cubicBezTo>
                    <a:pt x="78" y="0"/>
                    <a:pt x="54" y="9"/>
                    <a:pt x="36" y="27"/>
                  </a:cubicBezTo>
                  <a:cubicBezTo>
                    <a:pt x="0" y="63"/>
                    <a:pt x="0" y="121"/>
                    <a:pt x="36" y="158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49" y="9"/>
                    <a:pt x="125" y="0"/>
                    <a:pt x="101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005262" y="2544762"/>
              <a:ext cx="1060450" cy="622300"/>
            </a:xfrm>
            <a:custGeom>
              <a:avLst/>
              <a:gdLst/>
              <a:ahLst/>
              <a:cxnLst/>
              <a:rect l="l" t="t" r="r" b="b"/>
              <a:pathLst>
                <a:path w="316" h="185" extrusionOk="0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74" y="175"/>
                    <a:pt x="195" y="184"/>
                    <a:pt x="216" y="185"/>
                  </a:cubicBezTo>
                  <a:cubicBezTo>
                    <a:pt x="223" y="185"/>
                    <a:pt x="223" y="185"/>
                    <a:pt x="223" y="185"/>
                  </a:cubicBezTo>
                  <a:cubicBezTo>
                    <a:pt x="274" y="185"/>
                    <a:pt x="316" y="144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144"/>
                    <a:pt x="274" y="185"/>
                    <a:pt x="223" y="185"/>
                  </a:cubicBezTo>
                  <a:cubicBezTo>
                    <a:pt x="172" y="185"/>
                    <a:pt x="131" y="144"/>
                    <a:pt x="131" y="93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445000" y="1549400"/>
              <a:ext cx="620712" cy="1308100"/>
            </a:xfrm>
            <a:custGeom>
              <a:avLst/>
              <a:gdLst/>
              <a:ahLst/>
              <a:cxnLst/>
              <a:rect l="l" t="t" r="r" b="b"/>
              <a:pathLst>
                <a:path w="185" h="389" extrusionOk="0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54" y="320"/>
                    <a:pt x="154" y="320"/>
                    <a:pt x="154" y="320"/>
                  </a:cubicBezTo>
                  <a:cubicBezTo>
                    <a:pt x="173" y="337"/>
                    <a:pt x="185" y="361"/>
                    <a:pt x="185" y="389"/>
                  </a:cubicBezTo>
                  <a:cubicBezTo>
                    <a:pt x="185" y="389"/>
                    <a:pt x="185" y="389"/>
                    <a:pt x="185" y="389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41"/>
                    <a:pt x="143" y="0"/>
                    <a:pt x="92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962525" y="2625725"/>
              <a:ext cx="103187" cy="231775"/>
            </a:xfrm>
            <a:custGeom>
              <a:avLst/>
              <a:gdLst/>
              <a:ahLst/>
              <a:cxnLst/>
              <a:rect l="l" t="t" r="r" b="b"/>
              <a:pathLst>
                <a:path w="31" h="69" extrusionOk="0"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2" y="22"/>
                    <a:pt x="31" y="4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41"/>
                    <a:pt x="19" y="17"/>
                    <a:pt x="0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445000" y="2108200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0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6" y="130"/>
                    <a:pt x="137" y="139"/>
                    <a:pt x="154" y="1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445000" y="2544762"/>
              <a:ext cx="620712" cy="622300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3" y="185"/>
                    <a:pt x="185" y="144"/>
                    <a:pt x="185" y="93"/>
                  </a:cubicBezTo>
                  <a:cubicBezTo>
                    <a:pt x="185" y="69"/>
                    <a:pt x="176" y="46"/>
                    <a:pt x="158" y="28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37" y="9"/>
                    <a:pt x="116" y="0"/>
                    <a:pt x="9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3"/>
          <p:cNvSpPr txBox="1"/>
          <p:nvPr/>
        </p:nvSpPr>
        <p:spPr>
          <a:xfrm>
            <a:off x="5019675" y="2666679"/>
            <a:ext cx="2155825" cy="210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ontserrat"/>
              <a:buNone/>
            </a:pPr>
            <a:r>
              <a:rPr lang="ru-RU" sz="1600" b="1" i="0" u="none" dirty="0" smtClean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п.4 части 6 ст. 26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ontserrat"/>
              <a:buNone/>
            </a:pPr>
            <a:r>
              <a:rPr lang="ru-RU" sz="1600" b="1" i="0" u="none" dirty="0" smtClean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326-ФЗ «Об обязательном медицинском страховании в РФ»</a:t>
            </a:r>
          </a:p>
          <a:p>
            <a:pPr lvl="0" algn="ctr">
              <a:buClr>
                <a:srgbClr val="000000"/>
              </a:buClr>
              <a:buSzPts val="5500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</a:rPr>
              <a:t>(изменения внесены ФЗ от 28.11.2018 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</a:rPr>
              <a:t>437-ФЗ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</a:rPr>
              <a:t>)</a:t>
            </a:r>
            <a:endParaRPr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219199" y="1666875"/>
            <a:ext cx="183673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ru-RU" sz="2400" b="1" i="0" u="none" dirty="0" smtClean="0">
                <a:solidFill>
                  <a:srgbClr val="FF0000"/>
                </a:solidFill>
                <a:ea typeface="Open Sans SemiBold"/>
                <a:cs typeface="Open Sans SemiBold"/>
                <a:sym typeface="Open Sans SemiBold"/>
              </a:rPr>
              <a:t>2019 год</a:t>
            </a:r>
            <a:endParaRPr lang="ru-RU" sz="2400" b="1" i="0" u="none" dirty="0">
              <a:solidFill>
                <a:srgbClr val="FF0000"/>
              </a:solidFill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71120" y="2087562"/>
            <a:ext cx="3261360" cy="152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из Федерального фонда ОМС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Выделено 201 633,6 тыс.руб.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ru-RU" sz="1400" b="1" i="0" u="none" dirty="0" smtClean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Использовано – 163 481,0 тыс.руб. (81,1%) </a:t>
            </a:r>
            <a:endParaRPr lang="ru-RU" sz="1400" b="1" i="0" u="none" dirty="0">
              <a:solidFill>
                <a:schemeClr val="accent1">
                  <a:lumMod val="75000"/>
                </a:schemeClr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117;p13">
            <a:extLst>
              <a:ext uri="{FF2B5EF4-FFF2-40B4-BE49-F238E27FC236}">
                <a16:creationId xmlns="" xmlns:a16="http://schemas.microsoft.com/office/drawing/2014/main" id="{A8CF4FCF-D688-4283-9ECC-0AA284725A2D}"/>
              </a:ext>
            </a:extLst>
          </p:cNvPr>
          <p:cNvSpPr txBox="1"/>
          <p:nvPr/>
        </p:nvSpPr>
        <p:spPr>
          <a:xfrm>
            <a:off x="0" y="4114799"/>
            <a:ext cx="3332480" cy="143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ru-RU" b="1" i="0" u="none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Open Sans SemiBold"/>
                <a:cs typeface="Open Sans SemiBold"/>
                <a:sym typeface="Open Sans SemiBold"/>
              </a:rPr>
              <a:t>Участвовало в программе софинансирования 35 МО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Open Sans SemiBold"/>
                <a:cs typeface="Open Sans SemiBold"/>
                <a:sym typeface="Open Sans SemiBold"/>
              </a:rPr>
              <a:t>Врачи – 151 чел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Open Sans SemiBold"/>
                <a:cs typeface="Open Sans SemiBold"/>
                <a:sym typeface="Open Sans SemiBold"/>
              </a:rPr>
              <a:t>СМП – 146 чел</a:t>
            </a:r>
            <a:endParaRPr lang="ru-RU" sz="2000" b="1" i="0" u="none" dirty="0" smtClean="0">
              <a:solidFill>
                <a:schemeClr val="tx2">
                  <a:lumMod val="60000"/>
                  <a:lumOff val="40000"/>
                </a:schemeClr>
              </a:solidFill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4" name="Google Shape;120;p13">
            <a:extLst>
              <a:ext uri="{FF2B5EF4-FFF2-40B4-BE49-F238E27FC236}">
                <a16:creationId xmlns="" xmlns:a16="http://schemas.microsoft.com/office/drawing/2014/main" id="{34E186F4-F013-4F9C-A8A4-EBD724CBAB2B}"/>
              </a:ext>
            </a:extLst>
          </p:cNvPr>
          <p:cNvSpPr txBox="1"/>
          <p:nvPr/>
        </p:nvSpPr>
        <p:spPr>
          <a:xfrm>
            <a:off x="777875" y="5273675"/>
            <a:ext cx="23415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endParaRPr lang="ru-RU" sz="1500" b="0" i="0" u="none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117;p13">
            <a:extLst>
              <a:ext uri="{FF2B5EF4-FFF2-40B4-BE49-F238E27FC236}">
                <a16:creationId xmlns="" xmlns:a16="http://schemas.microsoft.com/office/drawing/2014/main" id="{43440A28-ECDB-4119-AD7B-6E2DBECB5178}"/>
              </a:ext>
            </a:extLst>
          </p:cNvPr>
          <p:cNvSpPr txBox="1"/>
          <p:nvPr/>
        </p:nvSpPr>
        <p:spPr>
          <a:xfrm>
            <a:off x="9091611" y="1673225"/>
            <a:ext cx="183673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ru-RU" sz="2400" b="1" i="0" u="none" dirty="0" smtClean="0">
                <a:solidFill>
                  <a:srgbClr val="FF0000"/>
                </a:solidFill>
                <a:ea typeface="Open Sans SemiBold"/>
                <a:cs typeface="Open Sans SemiBold"/>
                <a:sym typeface="Open Sans SemiBold"/>
              </a:rPr>
              <a:t>2020 год</a:t>
            </a:r>
            <a:endParaRPr lang="ru-RU" sz="2400" b="1" i="0" u="none" dirty="0">
              <a:solidFill>
                <a:srgbClr val="FF0000"/>
              </a:solidFill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6" name="Google Shape;120;p13">
            <a:extLst>
              <a:ext uri="{FF2B5EF4-FFF2-40B4-BE49-F238E27FC236}">
                <a16:creationId xmlns="" xmlns:a16="http://schemas.microsoft.com/office/drawing/2014/main" id="{4576360D-4BFD-4C01-8812-95F1461CCCAD}"/>
              </a:ext>
            </a:extLst>
          </p:cNvPr>
          <p:cNvSpPr txBox="1"/>
          <p:nvPr/>
        </p:nvSpPr>
        <p:spPr>
          <a:xfrm>
            <a:off x="8782049" y="2093912"/>
            <a:ext cx="356235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из Федерального фонда ОМС 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Выделено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- 177 819,1 тыс.руб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.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Использовано –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157 969,4 тыс.руб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.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rPr>
              <a:t>(88,8%)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117;p13">
            <a:extLst>
              <a:ext uri="{FF2B5EF4-FFF2-40B4-BE49-F238E27FC236}">
                <a16:creationId xmlns="" xmlns:a16="http://schemas.microsoft.com/office/drawing/2014/main" id="{30C47BFE-B0C0-4067-816B-E84FD30D93FA}"/>
              </a:ext>
            </a:extLst>
          </p:cNvPr>
          <p:cNvSpPr txBox="1"/>
          <p:nvPr/>
        </p:nvSpPr>
        <p:spPr>
          <a:xfrm>
            <a:off x="8782050" y="4003040"/>
            <a:ext cx="4131310" cy="177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282828"/>
              </a:buClr>
              <a:buSzPts val="2400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Open Sans SemiBold"/>
                <a:cs typeface="Open Sans SemiBold"/>
                <a:sym typeface="Open Sans SemiBold"/>
              </a:rPr>
              <a:t>Участвовало в программе софинансирования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Open Sans SemiBold"/>
                <a:cs typeface="Open Sans SemiBold"/>
                <a:sym typeface="Open Sans SemiBold"/>
              </a:rPr>
              <a:t> 31 МО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Open Sans SemiBold"/>
              <a:cs typeface="Open Sans SemiBold"/>
              <a:sym typeface="Open Sans SemiBold"/>
            </a:endParaRPr>
          </a:p>
          <a:p>
            <a:pPr lvl="0">
              <a:buClr>
                <a:srgbClr val="282828"/>
              </a:buClr>
              <a:buSzPts val="2400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Open Sans SemiBold"/>
                <a:cs typeface="Open Sans SemiBold"/>
                <a:sym typeface="Open Sans SemiBold"/>
              </a:rPr>
              <a:t>Врачи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Open Sans SemiBold"/>
                <a:cs typeface="Open Sans SemiBold"/>
                <a:sym typeface="Open Sans SemiBold"/>
              </a:rPr>
              <a:t>144 чел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a typeface="Open Sans SemiBold"/>
              <a:cs typeface="Open Sans SemiBold"/>
              <a:sym typeface="Open Sans SemiBold"/>
            </a:endParaRPr>
          </a:p>
          <a:p>
            <a:pPr lvl="0">
              <a:buClr>
                <a:srgbClr val="282828"/>
              </a:buClr>
              <a:buSzPts val="2400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Open Sans SemiBold"/>
                <a:cs typeface="Open Sans SemiBold"/>
                <a:sym typeface="Open Sans SemiBold"/>
              </a:rPr>
              <a:t>СМП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Open Sans SemiBold"/>
                <a:cs typeface="Open Sans SemiBold"/>
                <a:sym typeface="Open Sans SemiBold"/>
              </a:rPr>
              <a:t>– 93 чел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B1C0D5-2DDC-41B9-9BE0-BAEA9DDD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18" y="536155"/>
            <a:ext cx="10110840" cy="905783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/>
              <a:t>ИСПОЛЬЗОВАНИЕ СРЕДСТВ </a:t>
            </a:r>
            <a:r>
              <a:rPr lang="ru-RU" sz="1800" i="1" dirty="0"/>
              <a:t>НОРМИРОВАННОГО СТРАХОВОГО ЗАПАСА</a:t>
            </a:r>
            <a:br>
              <a:rPr lang="ru-RU" sz="1800" i="1" dirty="0"/>
            </a:br>
            <a:r>
              <a:rPr lang="ru-RU" sz="1800" i="1" dirty="0" smtClean="0"/>
              <a:t>ТФОМС РС(Я) ДЛЯ </a:t>
            </a:r>
            <a:r>
              <a:rPr lang="ru-RU" sz="1800" i="1" dirty="0"/>
              <a:t>СОФИНАНСИРОВАНИЯ </a:t>
            </a:r>
            <a:r>
              <a:rPr lang="ru-RU" sz="1800" i="1" dirty="0" smtClean="0"/>
              <a:t>РАСХОДОВ НА </a:t>
            </a:r>
            <a:r>
              <a:rPr lang="ru-RU" sz="1800" i="1" dirty="0"/>
              <a:t>ОПЛАТУ </a:t>
            </a:r>
            <a:r>
              <a:rPr lang="ru-RU" sz="1800" i="1" dirty="0" smtClean="0"/>
              <a:t>ТРУДА </a:t>
            </a:r>
            <a:br>
              <a:rPr lang="ru-RU" sz="1800" i="1" dirty="0" smtClean="0"/>
            </a:br>
            <a:r>
              <a:rPr lang="ru-RU" sz="1800" i="1" dirty="0" smtClean="0"/>
              <a:t>ВРАЧЕЙ </a:t>
            </a:r>
            <a:r>
              <a:rPr lang="ru-RU" sz="1800" i="1" dirty="0"/>
              <a:t>И СРЕДНЕГО МЕДИЦИНСКОГО ПЕРСОНАЛА</a:t>
            </a:r>
            <a:br>
              <a:rPr lang="ru-RU" sz="1800" i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F99F30D-C491-499E-A2FB-A015D0E08360}"/>
              </a:ext>
            </a:extLst>
          </p:cNvPr>
          <p:cNvSpPr txBox="1"/>
          <p:nvPr/>
        </p:nvSpPr>
        <p:spPr>
          <a:xfrm>
            <a:off x="1551963" y="5855516"/>
            <a:ext cx="9664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2021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году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предусмотрено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285 703,3 тыс. руб.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Также будет продолжено финансирование по направлению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онковыплаты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05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392949" y="4146601"/>
            <a:ext cx="1754631" cy="1754631"/>
            <a:chOff x="1500246" y="3153505"/>
            <a:chExt cx="1754859" cy="1754859"/>
          </a:xfrm>
        </p:grpSpPr>
        <p:sp>
          <p:nvSpPr>
            <p:cNvPr id="7" name="Oval 6"/>
            <p:cNvSpPr/>
            <p:nvPr/>
          </p:nvSpPr>
          <p:spPr>
            <a:xfrm>
              <a:off x="1500246" y="3153505"/>
              <a:ext cx="1754859" cy="1754859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21136" y="3174395"/>
              <a:ext cx="1713078" cy="1713078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71882" y="3225141"/>
              <a:ext cx="1611586" cy="16115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8 802,5</a:t>
              </a:r>
            </a:p>
            <a:p>
              <a:pPr algn="ctr"/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тыс.руб.</a:t>
              </a:r>
              <a:endParaRPr lang="ru-RU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71120" y="3577855"/>
            <a:ext cx="2142994" cy="828566"/>
            <a:chOff x="1913867" y="4726237"/>
            <a:chExt cx="825836" cy="477929"/>
          </a:xfrm>
          <a:solidFill>
            <a:srgbClr val="17406D"/>
          </a:solidFill>
        </p:grpSpPr>
        <p:sp>
          <p:nvSpPr>
            <p:cNvPr id="26" name="Oval 25"/>
            <p:cNvSpPr/>
            <p:nvPr/>
          </p:nvSpPr>
          <p:spPr>
            <a:xfrm>
              <a:off x="2108278" y="4726237"/>
              <a:ext cx="477929" cy="477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3867" y="4828020"/>
              <a:ext cx="825836" cy="2662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Врачи – 5 </a:t>
              </a: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СМП - 6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11"/>
          <p:cNvGrpSpPr/>
          <p:nvPr/>
        </p:nvGrpSpPr>
        <p:grpSpPr>
          <a:xfrm>
            <a:off x="2421510" y="3318034"/>
            <a:ext cx="1754631" cy="1754631"/>
            <a:chOff x="1500246" y="3153505"/>
            <a:chExt cx="1754859" cy="1754859"/>
          </a:xfrm>
        </p:grpSpPr>
        <p:sp>
          <p:nvSpPr>
            <p:cNvPr id="116" name="Oval 115"/>
            <p:cNvSpPr/>
            <p:nvPr/>
          </p:nvSpPr>
          <p:spPr>
            <a:xfrm>
              <a:off x="1500246" y="3153505"/>
              <a:ext cx="1754859" cy="1754859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521136" y="3174395"/>
              <a:ext cx="1713078" cy="1713078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571882" y="3225141"/>
              <a:ext cx="1611586" cy="16115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9 678,9</a:t>
              </a:r>
            </a:p>
            <a:p>
              <a:pPr algn="ctr"/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тыс.руб.</a:t>
              </a: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12"/>
          <p:cNvGrpSpPr/>
          <p:nvPr/>
        </p:nvGrpSpPr>
        <p:grpSpPr>
          <a:xfrm>
            <a:off x="2662621" y="2852309"/>
            <a:ext cx="1236908" cy="725546"/>
            <a:chOff x="2108278" y="4726237"/>
            <a:chExt cx="477929" cy="477929"/>
          </a:xfrm>
          <a:solidFill>
            <a:srgbClr val="17406D"/>
          </a:solidFill>
        </p:grpSpPr>
        <p:sp>
          <p:nvSpPr>
            <p:cNvPr id="114" name="Oval 113"/>
            <p:cNvSpPr/>
            <p:nvPr/>
          </p:nvSpPr>
          <p:spPr>
            <a:xfrm>
              <a:off x="2108278" y="4726237"/>
              <a:ext cx="477929" cy="477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68606" y="4802765"/>
              <a:ext cx="355577" cy="3041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Врачи – 5 </a:t>
              </a: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СМП - 13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4425202" y="2454073"/>
            <a:ext cx="1754631" cy="1754631"/>
            <a:chOff x="1500246" y="3153505"/>
            <a:chExt cx="1754859" cy="1754859"/>
          </a:xfrm>
        </p:grpSpPr>
        <p:sp>
          <p:nvSpPr>
            <p:cNvPr id="125" name="Oval 124"/>
            <p:cNvSpPr/>
            <p:nvPr/>
          </p:nvSpPr>
          <p:spPr>
            <a:xfrm>
              <a:off x="1500246" y="3153505"/>
              <a:ext cx="1754859" cy="1754859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521136" y="3174395"/>
              <a:ext cx="1713078" cy="1713078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571882" y="3225141"/>
              <a:ext cx="1611586" cy="16115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10 397,1 тыс.руб.</a:t>
              </a:r>
              <a:endParaRPr lang="ru-RU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21"/>
          <p:cNvGrpSpPr/>
          <p:nvPr/>
        </p:nvGrpSpPr>
        <p:grpSpPr>
          <a:xfrm>
            <a:off x="4663439" y="1925801"/>
            <a:ext cx="1312453" cy="788094"/>
            <a:chOff x="2108278" y="4726237"/>
            <a:chExt cx="477929" cy="477929"/>
          </a:xfrm>
          <a:solidFill>
            <a:srgbClr val="17406D"/>
          </a:solidFill>
        </p:grpSpPr>
        <p:sp>
          <p:nvSpPr>
            <p:cNvPr id="123" name="Oval 122"/>
            <p:cNvSpPr/>
            <p:nvPr/>
          </p:nvSpPr>
          <p:spPr>
            <a:xfrm>
              <a:off x="2108278" y="4726237"/>
              <a:ext cx="477929" cy="477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76867" y="4878149"/>
              <a:ext cx="350286" cy="16798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Врачи – 20</a:t>
              </a:r>
            </a:p>
          </p:txBody>
        </p:sp>
      </p:grpSp>
      <p:grpSp>
        <p:nvGrpSpPr>
          <p:cNvPr id="11" name="Group 129"/>
          <p:cNvGrpSpPr/>
          <p:nvPr/>
        </p:nvGrpSpPr>
        <p:grpSpPr>
          <a:xfrm>
            <a:off x="6463286" y="1682649"/>
            <a:ext cx="1754631" cy="1754631"/>
            <a:chOff x="1500246" y="3153505"/>
            <a:chExt cx="1754859" cy="1754859"/>
          </a:xfrm>
        </p:grpSpPr>
        <p:sp>
          <p:nvSpPr>
            <p:cNvPr id="134" name="Oval 133"/>
            <p:cNvSpPr/>
            <p:nvPr/>
          </p:nvSpPr>
          <p:spPr>
            <a:xfrm>
              <a:off x="1500246" y="3153505"/>
              <a:ext cx="1754859" cy="1754859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521136" y="3174395"/>
              <a:ext cx="1713078" cy="1713078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571882" y="3225141"/>
              <a:ext cx="1611586" cy="1611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12 244,2</a:t>
              </a:r>
            </a:p>
            <a:p>
              <a:pPr algn="ctr"/>
              <a:r>
                <a:rPr lang="ru-RU" sz="1600" dirty="0">
                  <a:solidFill>
                    <a:srgbClr val="FFFFFF"/>
                  </a:solidFill>
                  <a:cs typeface="Arial" panose="020B0604020202020204" pitchFamily="34" charset="0"/>
                </a:rPr>
                <a:t>т</a:t>
              </a:r>
              <a:r>
                <a:rPr lang="ru-RU" sz="16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ыс.руб.</a:t>
              </a: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0"/>
          <p:cNvGrpSpPr/>
          <p:nvPr/>
        </p:nvGrpSpPr>
        <p:grpSpPr>
          <a:xfrm>
            <a:off x="6246368" y="1250359"/>
            <a:ext cx="1899922" cy="692114"/>
            <a:chOff x="1930526" y="4726237"/>
            <a:chExt cx="817365" cy="477929"/>
          </a:xfrm>
          <a:solidFill>
            <a:srgbClr val="17406D"/>
          </a:solidFill>
        </p:grpSpPr>
        <p:sp>
          <p:nvSpPr>
            <p:cNvPr id="132" name="Oval 131"/>
            <p:cNvSpPr/>
            <p:nvPr/>
          </p:nvSpPr>
          <p:spPr>
            <a:xfrm>
              <a:off x="2108278" y="4726237"/>
              <a:ext cx="477929" cy="477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930526" y="4797234"/>
              <a:ext cx="817365" cy="3187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Врачи – 10 </a:t>
              </a: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СМП - 6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8472597" y="832178"/>
            <a:ext cx="1754631" cy="1754631"/>
            <a:chOff x="8472906" y="831840"/>
            <a:chExt cx="1754859" cy="1754859"/>
          </a:xfrm>
        </p:grpSpPr>
        <p:sp>
          <p:nvSpPr>
            <p:cNvPr id="143" name="Oval 142"/>
            <p:cNvSpPr/>
            <p:nvPr/>
          </p:nvSpPr>
          <p:spPr>
            <a:xfrm>
              <a:off x="8472906" y="831840"/>
              <a:ext cx="1754859" cy="1754859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"/>
            <p:cNvGrpSpPr/>
            <p:nvPr/>
          </p:nvGrpSpPr>
          <p:grpSpPr>
            <a:xfrm>
              <a:off x="8493796" y="852730"/>
              <a:ext cx="1713078" cy="1713078"/>
              <a:chOff x="8493796" y="852730"/>
              <a:chExt cx="1713078" cy="1713078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8493796" y="852730"/>
                <a:ext cx="1713078" cy="1713078"/>
              </a:xfrm>
              <a:prstGeom prst="ellipse">
                <a:avLst/>
              </a:prstGeom>
              <a:gradFill flip="none" rotWithShape="1">
                <a:gsLst>
                  <a:gs pos="1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544542" y="903476"/>
                <a:ext cx="1611586" cy="161158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rm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FFFFFF"/>
                    </a:solidFill>
                    <a:cs typeface="Arial" panose="020B0604020202020204" pitchFamily="34" charset="0"/>
                  </a:rPr>
                  <a:t>33 450,8</a:t>
                </a:r>
              </a:p>
              <a:p>
                <a:pPr algn="ctr"/>
                <a:r>
                  <a:rPr lang="ru-RU" sz="1600" dirty="0" smtClean="0">
                    <a:solidFill>
                      <a:srgbClr val="FFFFFF"/>
                    </a:solidFill>
                    <a:cs typeface="Arial" panose="020B0604020202020204" pitchFamily="34" charset="0"/>
                  </a:rPr>
                  <a:t>тыс.руб.</a:t>
                </a:r>
                <a:r>
                  <a:rPr lang="en-US" sz="1600" dirty="0" smtClean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sz="16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1" name="Oval 140"/>
          <p:cNvSpPr/>
          <p:nvPr/>
        </p:nvSpPr>
        <p:spPr>
          <a:xfrm>
            <a:off x="8727440" y="333851"/>
            <a:ext cx="1275967" cy="642982"/>
          </a:xfrm>
          <a:prstGeom prst="ellipse">
            <a:avLst/>
          </a:prstGeom>
          <a:solidFill>
            <a:srgbClr val="17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Врачи – 36 </a:t>
            </a:r>
          </a:p>
          <a:p>
            <a:pPr algn="ctr"/>
            <a:r>
              <a:rPr lang="ru-RU" sz="1100" dirty="0" smtClean="0"/>
              <a:t>СМП - 24</a:t>
            </a:r>
            <a:endParaRPr lang="en-US" sz="1100" dirty="0"/>
          </a:p>
        </p:txBody>
      </p:sp>
      <p:sp>
        <p:nvSpPr>
          <p:cNvPr id="146" name="Rectangle 145"/>
          <p:cNvSpPr/>
          <p:nvPr/>
        </p:nvSpPr>
        <p:spPr>
          <a:xfrm>
            <a:off x="1943640" y="5133872"/>
            <a:ext cx="3240318" cy="491152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ФГАОУ ВО </a:t>
            </a:r>
          </a:p>
          <a:p>
            <a:pPr>
              <a:lnSpc>
                <a:spcPct val="89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«СВФУ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им.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М.К.Аммосова»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899529" y="4265526"/>
            <a:ext cx="3009271" cy="313155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ru-RU" sz="1500" b="1" dirty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ГАУ РС (Я)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«РКБ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3»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975893" y="3490456"/>
            <a:ext cx="3373081" cy="299433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ru-RU" sz="1400" b="1" dirty="0" smtClean="0">
                <a:solidFill>
                  <a:srgbClr val="00B0F0"/>
                </a:solidFill>
              </a:rPr>
              <a:t>ГАУ РС(Я) «ЯГБ №3»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889551" y="2611177"/>
            <a:ext cx="3370608" cy="313155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ru-RU" sz="1500" dirty="0"/>
              <a:t> 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ГБУ РС(Я) «Булунская ЦРБ»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003407" y="1164113"/>
            <a:ext cx="2361313" cy="655492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ru-RU" sz="1400" b="1" dirty="0" smtClean="0">
                <a:solidFill>
                  <a:srgbClr val="00B050"/>
                </a:solidFill>
              </a:rPr>
              <a:t>ГБУ </a:t>
            </a:r>
            <a:r>
              <a:rPr lang="ru-RU" sz="1400" b="1" dirty="0">
                <a:solidFill>
                  <a:srgbClr val="00B050"/>
                </a:solidFill>
              </a:rPr>
              <a:t>РС (Я) </a:t>
            </a:r>
            <a:r>
              <a:rPr lang="ru-RU" sz="1400" b="1" dirty="0" smtClean="0">
                <a:solidFill>
                  <a:srgbClr val="00B050"/>
                </a:solidFill>
              </a:rPr>
              <a:t>«Поликлиника </a:t>
            </a:r>
            <a:r>
              <a:rPr lang="ru-RU" sz="1400" b="1" dirty="0">
                <a:solidFill>
                  <a:srgbClr val="00B050"/>
                </a:solidFill>
              </a:rPr>
              <a:t>№</a:t>
            </a:r>
            <a:r>
              <a:rPr lang="ru-RU" sz="1400" b="1" dirty="0" smtClean="0">
                <a:solidFill>
                  <a:srgbClr val="00B050"/>
                </a:solidFill>
              </a:rPr>
              <a:t>1»</a:t>
            </a:r>
            <a:endParaRPr lang="ru-RU" sz="1400" b="1" dirty="0">
              <a:solidFill>
                <a:srgbClr val="00B050"/>
              </a:solidFill>
            </a:endParaRPr>
          </a:p>
          <a:p>
            <a:pPr>
              <a:lnSpc>
                <a:spcPct val="89000"/>
              </a:lnSpc>
            </a:pP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816815" y="4073649"/>
            <a:ext cx="4090992" cy="1422241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4000" dirty="0" smtClean="0"/>
              <a:t>4</a:t>
            </a:r>
            <a:r>
              <a:rPr lang="ru-RU" sz="4000" dirty="0" smtClean="0"/>
              <a:t>7% </a:t>
            </a:r>
            <a:r>
              <a:rPr lang="ru-RU" sz="9598" dirty="0" smtClean="0"/>
              <a:t> </a:t>
            </a:r>
            <a:endParaRPr lang="en-US" sz="9598" dirty="0"/>
          </a:p>
        </p:txBody>
      </p:sp>
      <p:sp>
        <p:nvSpPr>
          <p:cNvPr id="152" name="Rectangle 151"/>
          <p:cNvSpPr/>
          <p:nvPr/>
        </p:nvSpPr>
        <p:spPr>
          <a:xfrm>
            <a:off x="7340600" y="5294666"/>
            <a:ext cx="4381761" cy="600797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dirty="0" smtClean="0"/>
              <a:t>освоено 5 МО из всего  - 157 969,4 тыс.руб. (31 МО)</a:t>
            </a:r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xmlns="" id="{02927D4B-92F9-4397-8641-CED0BB41CEAF}"/>
              </a:ext>
            </a:extLst>
          </p:cNvPr>
          <p:cNvSpPr txBox="1">
            <a:spLocks/>
          </p:cNvSpPr>
          <p:nvPr/>
        </p:nvSpPr>
        <p:spPr>
          <a:xfrm>
            <a:off x="1031329" y="333851"/>
            <a:ext cx="6982649" cy="1285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Освоение средств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на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софинансирование  расходов МО на оплату труда медицинских работников первичного звена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за 2020 год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Zona Pro Regular"/>
              <a:ea typeface="+mn-ea"/>
              <a:cs typeface="+mn-cs"/>
            </a:endParaRPr>
          </a:p>
          <a:p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B7DEA2F-08D9-4968-A748-6EC47361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384" y="333851"/>
            <a:ext cx="661036" cy="6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53039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D8166A6-55C4-43B6-9684-68492856B9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243" y="488027"/>
            <a:ext cx="10383837" cy="8731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Выполнение объемов медицинской помощи по Республике Саха (Якутия) за 2020 год (случаи) </a:t>
            </a:r>
            <a:endParaRPr lang="ru-RU" sz="1800" b="1" dirty="0"/>
          </a:p>
        </p:txBody>
      </p:sp>
      <p:graphicFrame>
        <p:nvGraphicFramePr>
          <p:cNvPr id="14" name="Содержимое 4">
            <a:extLst>
              <a:ext uri="{FF2B5EF4-FFF2-40B4-BE49-F238E27FC236}">
                <a16:creationId xmlns:a16="http://schemas.microsoft.com/office/drawing/2014/main" xmlns="" id="{BD90B607-569B-4A7D-8794-3C2CF16194B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99423780"/>
              </p:ext>
            </p:extLst>
          </p:nvPr>
        </p:nvGraphicFramePr>
        <p:xfrm>
          <a:off x="148738" y="1461407"/>
          <a:ext cx="5949983" cy="50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53E80CB1-4DF1-4F63-B486-C1FB34B1A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096258"/>
              </p:ext>
            </p:extLst>
          </p:nvPr>
        </p:nvGraphicFramePr>
        <p:xfrm>
          <a:off x="6247674" y="1569628"/>
          <a:ext cx="5844470" cy="4467634"/>
        </p:xfrm>
        <a:graphic>
          <a:graphicData uri="http://schemas.openxmlformats.org/drawingml/2006/table">
            <a:tbl>
              <a:tblPr/>
              <a:tblGrid>
                <a:gridCol w="2205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6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330"/>
              </a:tblGrid>
              <a:tr h="668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Виды медпомощи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% выполнения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Посещения с проф. целью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2 831 781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2 105 776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74,4%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Обращения по поводу заболевания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1 710 666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1 116 782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65,3%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Неотложная помощь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521 898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556 195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106,6%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Стационарная помощь</a:t>
                      </a: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179 289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149 208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83,2%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онкология по СП</a:t>
                      </a: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9674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7185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74,3%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Койки сестринского ухода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89 270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63 367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71,0%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Стационарно-замещающая помощь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60 849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54 878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90,2%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9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онкология по СЗП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6708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8644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128,9%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Скорая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мед.помощь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280 279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260 905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93,1%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2" marR="13342" marT="1334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B7DEA2F-08D9-4968-A748-6EC47361D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1845" y="596190"/>
            <a:ext cx="661036" cy="66103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0E0115A-ACE8-4CF6-84CE-C3D4D2942F54}"/>
              </a:ext>
            </a:extLst>
          </p:cNvPr>
          <p:cNvCxnSpPr>
            <a:cxnSpLocks/>
          </p:cNvCxnSpPr>
          <p:nvPr/>
        </p:nvCxnSpPr>
        <p:spPr>
          <a:xfrm>
            <a:off x="1776549" y="1341438"/>
            <a:ext cx="8942251" cy="0"/>
          </a:xfrm>
          <a:prstGeom prst="line">
            <a:avLst/>
          </a:prstGeom>
          <a:ln w="38100"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85000">
                  <a:srgbClr val="1A4D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ыноска со стрелкой вниз 6"/>
          <p:cNvSpPr/>
          <p:nvPr/>
        </p:nvSpPr>
        <p:spPr>
          <a:xfrm>
            <a:off x="930876" y="1029729"/>
            <a:ext cx="1441621" cy="10379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Наибольшее неисполнение объемов, при этом полная оплата  в рамках подушевого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40129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329087"/>
              </p:ext>
            </p:extLst>
          </p:nvPr>
        </p:nvGraphicFramePr>
        <p:xfrm>
          <a:off x="-136525" y="1254125"/>
          <a:ext cx="8170863" cy="5118100"/>
        </p:xfrm>
        <a:graphic>
          <a:graphicData uri="http://schemas.openxmlformats.org/presentationml/2006/ole">
            <p:oleObj spid="_x0000_s1026" name="Диаграмма" r:id="rId4" imgW="7543732" imgH="4724460" progId="Excel.Sheet.8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9587519"/>
              </p:ext>
            </p:extLst>
          </p:nvPr>
        </p:nvGraphicFramePr>
        <p:xfrm>
          <a:off x="7172587" y="1953090"/>
          <a:ext cx="4652471" cy="4373669"/>
        </p:xfrm>
        <a:graphic>
          <a:graphicData uri="http://schemas.openxmlformats.org/drawingml/2006/table">
            <a:tbl>
              <a:tblPr/>
              <a:tblGrid>
                <a:gridCol w="2412800"/>
                <a:gridCol w="1102824"/>
                <a:gridCol w="1136847"/>
              </a:tblGrid>
              <a:tr h="68944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Факт (случаи)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Ср.показтель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госпитализации случаи на 1000 чел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</a:tr>
              <a:tr h="42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Центральные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и заречные (11 МО)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Северные и арктические (14 МО)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Промышленные и Вилюйские (20 МО)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Всего по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районам (45 МО)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081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Городские и ведомственные (15 МО)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Республиканские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(15 МО)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Негосударственные (38 МО)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Всего по РС(Я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(113 МО):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341" marR="13341" marT="1303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06D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21513" y="1460500"/>
            <a:ext cx="50244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COVID-19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131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2163" y="596900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1776549" y="1182688"/>
            <a:ext cx="8942251" cy="0"/>
          </a:xfrm>
          <a:prstGeom prst="line">
            <a:avLst/>
          </a:prstGeom>
          <a:ln w="38100"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85000">
                  <a:srgbClr val="1A4D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7"/>
          <p:cNvSpPr txBox="1">
            <a:spLocks/>
          </p:cNvSpPr>
          <p:nvPr/>
        </p:nvSpPr>
        <p:spPr>
          <a:xfrm>
            <a:off x="0" y="218114"/>
            <a:ext cx="10883901" cy="9820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A4DA0"/>
                </a:solidFill>
                <a:latin typeface="+mj-lt"/>
                <a:ea typeface="+mj-ea"/>
                <a:cs typeface="+mj-cs"/>
              </a:rPr>
              <a:t>Средний показатель госпитализации  на 1000 чел. с новой коронавирусной инфекции в условиях круглосуточного стационара в РС(Я) за </a:t>
            </a:r>
            <a:r>
              <a:rPr lang="ru-RU" sz="2000" b="1" dirty="0">
                <a:solidFill>
                  <a:srgbClr val="1A4DA0"/>
                </a:solidFill>
                <a:latin typeface="+mj-lt"/>
                <a:ea typeface="+mj-ea"/>
                <a:cs typeface="+mj-cs"/>
              </a:rPr>
              <a:t>2020 </a:t>
            </a:r>
            <a:r>
              <a:rPr lang="ru-RU" sz="2000" b="1" dirty="0" smtClean="0">
                <a:solidFill>
                  <a:srgbClr val="1A4DA0"/>
                </a:solidFill>
                <a:latin typeface="+mj-lt"/>
                <a:ea typeface="+mj-ea"/>
                <a:cs typeface="+mj-cs"/>
              </a:rPr>
              <a:t>год (случаи)</a:t>
            </a:r>
            <a:endParaRPr lang="ru-RU" sz="2000" b="1" dirty="0">
              <a:solidFill>
                <a:srgbClr val="1A4DA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6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31"/>
            <a:ext cx="11120131" cy="11441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Новшество в оплате медицинской помощи в 2020 году </a:t>
            </a:r>
            <a:r>
              <a:rPr lang="ru-RU" sz="2200" i="1" dirty="0" smtClean="0"/>
              <a:t>Выделены из подушевого норматива оплата за исследования и ФАП</a:t>
            </a:r>
            <a:endParaRPr lang="ru-RU" sz="2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75654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2000" b="1" dirty="0" smtClean="0">
                <a:solidFill>
                  <a:srgbClr val="0000FF"/>
                </a:solidFill>
              </a:rPr>
              <a:t>В 2020 году отдельно начали финансироваться </a:t>
            </a:r>
            <a:r>
              <a:rPr lang="ru-RU" sz="2000" b="1" dirty="0" err="1" smtClean="0">
                <a:solidFill>
                  <a:srgbClr val="0000FF"/>
                </a:solidFill>
              </a:rPr>
              <a:t>ФАПы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dirty="0" smtClean="0"/>
              <a:t> так за наличие в структуре </a:t>
            </a:r>
            <a:r>
              <a:rPr lang="ru-RU" dirty="0" err="1" smtClean="0"/>
              <a:t>ФАПов</a:t>
            </a:r>
            <a:r>
              <a:rPr lang="ru-RU" dirty="0" smtClean="0"/>
              <a:t> и ФП медицинские организации  дополнительно получали средства на их содержание, не зависимо от выполненных ими объемов, что обеспечило доступность  мед помощи для граждан в отдаленных населенных пунктах.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                      Профинансировано 218 ФАП /ФП                на сумму 608,6 млн. рублей.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2421" y="1279839"/>
          <a:ext cx="11376455" cy="267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833286" y="3260124"/>
            <a:ext cx="650789" cy="321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400" y="3272481"/>
            <a:ext cx="650789" cy="321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32%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72465" y="3235411"/>
            <a:ext cx="650789" cy="321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25%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3242" y="3231292"/>
            <a:ext cx="650789" cy="321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37%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67816" y="3227172"/>
            <a:ext cx="650789" cy="321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4%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21708" y="3734715"/>
          <a:ext cx="7348151" cy="1193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5542"/>
                <a:gridCol w="2615971"/>
                <a:gridCol w="244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План (тыс. руб.)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Факт (</a:t>
                      </a:r>
                      <a:r>
                        <a:rPr lang="ru-RU" sz="1600" dirty="0" err="1" smtClean="0">
                          <a:latin typeface="+mn-lt"/>
                        </a:rPr>
                        <a:t>тыс</a:t>
                      </a:r>
                      <a:r>
                        <a:rPr lang="ru-RU" sz="1600" dirty="0" smtClean="0">
                          <a:latin typeface="+mn-lt"/>
                        </a:rPr>
                        <a:t> руб./%)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Не исполнение по итогам 2020 года (тыс. руб.)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850 185,4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082,40 или 45,5%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463  103,00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408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A348CB-8FBA-4BEF-B67D-7A4E10C29C1E}"/>
              </a:ext>
            </a:extLst>
          </p:cNvPr>
          <p:cNvSpPr txBox="1"/>
          <p:nvPr/>
        </p:nvSpPr>
        <p:spPr>
          <a:xfrm>
            <a:off x="916504" y="1825833"/>
            <a:ext cx="10588978" cy="1695429"/>
          </a:xfrm>
          <a:prstGeom prst="rect">
            <a:avLst/>
          </a:prstGeom>
          <a:solidFill>
            <a:schemeClr val="tx1">
              <a:lumMod val="90000"/>
              <a:lumOff val="10000"/>
              <a:alpha val="9000"/>
            </a:schemeClr>
          </a:solidFill>
        </p:spPr>
        <p:txBody>
          <a:bodyPr wrap="square" lIns="479540" tIns="191816" rIns="239770" bIns="191816" rtlCol="0" anchor="ctr">
            <a:spAutoFit/>
          </a:bodyPr>
          <a:lstStyle/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 осуществляется в порядке ежемесячного авансирования оплаты медицинской помощи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до 1/12 объема годового финансового обеспечения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предоставления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медицинской̆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по ОМС, распределенного решением Комиссии по разработке территориальной программы ОМС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фактического выполнения объемов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медицинской помощи.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EED8573-5BCE-4F43-9AB5-644A6A6AB6E9}"/>
              </a:ext>
            </a:extLst>
          </p:cNvPr>
          <p:cNvSpPr/>
          <p:nvPr/>
        </p:nvSpPr>
        <p:spPr>
          <a:xfrm>
            <a:off x="339496" y="2311699"/>
            <a:ext cx="842842" cy="8428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0" rIns="95921" bIns="47954" rtlCol="0" anchor="ctr"/>
          <a:lstStyle/>
          <a:p>
            <a:pPr algn="ctr"/>
            <a:r>
              <a:rPr lang="ru-RU" sz="4600" dirty="0">
                <a:cs typeface="Arial" panose="020B0604020202020204" pitchFamily="34" charset="0"/>
              </a:rPr>
              <a:t>1</a:t>
            </a:r>
            <a:endParaRPr lang="en-US" sz="46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791C16-4329-4411-A731-6A96B9DAD538}"/>
              </a:ext>
            </a:extLst>
          </p:cNvPr>
          <p:cNvSpPr txBox="1"/>
          <p:nvPr/>
        </p:nvSpPr>
        <p:spPr>
          <a:xfrm>
            <a:off x="883553" y="3419503"/>
            <a:ext cx="10588978" cy="1172209"/>
          </a:xfrm>
          <a:prstGeom prst="rect">
            <a:avLst/>
          </a:prstGeom>
          <a:solidFill>
            <a:schemeClr val="tx1">
              <a:lumMod val="90000"/>
              <a:lumOff val="10000"/>
              <a:alpha val="20000"/>
            </a:schemeClr>
          </a:solidFill>
        </p:spPr>
        <p:txBody>
          <a:bodyPr wrap="square" lIns="479540" tIns="191816" rIns="239770" bIns="191816" rtlCol="0" anchor="ctr">
            <a:spAutoFit/>
          </a:bodyPr>
          <a:lstStyle/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осуществляют расходы по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оплате труда, уплате налогов и сборов,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взносов, установленных законодательством РФ, и расходов, связанных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оплатой коммунальных услуг и содержания имущества,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ОМС.</a:t>
            </a:r>
            <a:endParaRPr lang="ru-RU" sz="1700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FE8BD92-16FC-4106-82F3-981E29C1A490}"/>
              </a:ext>
            </a:extLst>
          </p:cNvPr>
          <p:cNvSpPr/>
          <p:nvPr/>
        </p:nvSpPr>
        <p:spPr>
          <a:xfrm>
            <a:off x="339496" y="3552055"/>
            <a:ext cx="842842" cy="8428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0" rIns="95921" bIns="47954" rtlCol="0" anchor="ctr"/>
          <a:lstStyle/>
          <a:p>
            <a:pPr algn="ctr"/>
            <a:r>
              <a:rPr lang="ru-RU" sz="4600" dirty="0">
                <a:cs typeface="Arial" panose="020B0604020202020204" pitchFamily="34" charset="0"/>
              </a:rPr>
              <a:t>2</a:t>
            </a:r>
            <a:endParaRPr lang="en-US" sz="46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3CC19A-2AAB-4343-99D4-29C0D8377A81}"/>
              </a:ext>
            </a:extLst>
          </p:cNvPr>
          <p:cNvSpPr txBox="1"/>
          <p:nvPr/>
        </p:nvSpPr>
        <p:spPr>
          <a:xfrm>
            <a:off x="900029" y="4683657"/>
            <a:ext cx="10588978" cy="910599"/>
          </a:xfrm>
          <a:prstGeom prst="rect">
            <a:avLst/>
          </a:prstGeom>
          <a:solidFill>
            <a:schemeClr val="tx1">
              <a:lumMod val="90000"/>
              <a:lumOff val="10000"/>
              <a:alpha val="30000"/>
            </a:schemeClr>
          </a:solidFill>
        </p:spPr>
        <p:txBody>
          <a:bodyPr wrap="square" lIns="479540" tIns="191816" rIns="239770" bIns="191816" rtlCol="0" anchor="ctr">
            <a:spAutoFit/>
          </a:bodyPr>
          <a:lstStyle/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Оставшиеся после уплаты указанных расходов средства ОМС подлежат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возврату в бюджет ТФОМС РС(Я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Сверка расчетов СМО и МО по итогам 2020 года завершается.</a:t>
            </a:r>
            <a:endParaRPr lang="ru-RU" sz="1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EF44E19-1A77-4B5A-AF2A-CC27A73F8A1D}"/>
              </a:ext>
            </a:extLst>
          </p:cNvPr>
          <p:cNvSpPr/>
          <p:nvPr/>
        </p:nvSpPr>
        <p:spPr>
          <a:xfrm>
            <a:off x="331259" y="4693557"/>
            <a:ext cx="842842" cy="84284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921" tIns="0" rIns="95921" bIns="47954" rtlCol="0" anchor="ctr"/>
          <a:lstStyle/>
          <a:p>
            <a:pPr algn="ctr"/>
            <a:r>
              <a:rPr lang="ru-RU" sz="4600" dirty="0">
                <a:cs typeface="Arial" panose="020B0604020202020204" pitchFamily="34" charset="0"/>
              </a:rPr>
              <a:t>3</a:t>
            </a:r>
            <a:endParaRPr lang="en-US" sz="4600" dirty="0"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C6FCABA-59CB-4C72-847A-468CC227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2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финансирования 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2020г. по 31 декабря 2020г.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№432 № «Об особенностях реализации базовой программы ОМС в условиях возникновения угрозы распространения заболеваний, вызванных новой коронавирусной инфекцией» от 03.04.2020г.  (в ред.Постановления Правительства РФ №1166 от 03.08.2020г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№ 1995 от 03.12.2020г 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5330" y="1342768"/>
            <a:ext cx="1252152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877697"/>
            <a:ext cx="1252152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5780782"/>
            <a:ext cx="1028905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ПГГ РФ установлено, что в 2021 году финансовое обеспечение расходов страховых медицинских организаций и медицинских организаций, осуществляется в порядке ежемесячного авансирования оплаты медицинской помощи в размере 1/12объема годового финансового обеспечения предоставления медицинской помощи по ОМС, распределенного решением Комиссии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22866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304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 smtClean="0"/>
              <a:t>Объем средств выделенный из резервного фонда Правительства РФ на дополнительное финансовое обеспечение медицинских организаций, связанных с </a:t>
            </a:r>
            <a:r>
              <a:rPr lang="en-US" sz="1600" dirty="0" smtClean="0"/>
              <a:t>COVID19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00"/>
                </a:solidFill>
              </a:rPr>
              <a:t>Всего по РФ 47 461 480,1 тыс. рублей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/>
              <a:t>Дальневосточный ФО 1 731 350 тыс. рублей (3,7% от общего объема) </a:t>
            </a:r>
            <a:endParaRPr lang="ru-RU" sz="1600" dirty="0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588772" y="1079500"/>
            <a:ext cx="6433703" cy="5399088"/>
            <a:chOff x="6284027" y="2497136"/>
            <a:chExt cx="3704701" cy="3881333"/>
          </a:xfrm>
        </p:grpSpPr>
        <p:sp>
          <p:nvSpPr>
            <p:cNvPr id="5" name="Freeform 65"/>
            <p:cNvSpPr>
              <a:spLocks noChangeArrowheads="1"/>
            </p:cNvSpPr>
            <p:nvPr/>
          </p:nvSpPr>
          <p:spPr bwMode="auto">
            <a:xfrm>
              <a:off x="6284027" y="5292015"/>
              <a:ext cx="972398" cy="758919"/>
            </a:xfrm>
            <a:custGeom>
              <a:avLst/>
              <a:gdLst>
                <a:gd name="T0" fmla="*/ 2147483647 w 3763"/>
                <a:gd name="T1" fmla="*/ 2147483647 h 2935"/>
                <a:gd name="T2" fmla="*/ 2147483647 w 3763"/>
                <a:gd name="T3" fmla="*/ 2147483647 h 2935"/>
                <a:gd name="T4" fmla="*/ 2147483647 w 3763"/>
                <a:gd name="T5" fmla="*/ 2147483647 h 2935"/>
                <a:gd name="T6" fmla="*/ 2147483647 w 3763"/>
                <a:gd name="T7" fmla="*/ 2147483647 h 2935"/>
                <a:gd name="T8" fmla="*/ 2147483647 w 3763"/>
                <a:gd name="T9" fmla="*/ 2147483647 h 2935"/>
                <a:gd name="T10" fmla="*/ 2147483647 w 3763"/>
                <a:gd name="T11" fmla="*/ 2147483647 h 2935"/>
                <a:gd name="T12" fmla="*/ 2147483647 w 3763"/>
                <a:gd name="T13" fmla="*/ 2147483647 h 2935"/>
                <a:gd name="T14" fmla="*/ 2147483647 w 3763"/>
                <a:gd name="T15" fmla="*/ 2147483647 h 2935"/>
                <a:gd name="T16" fmla="*/ 2147483647 w 3763"/>
                <a:gd name="T17" fmla="*/ 2147483647 h 2935"/>
                <a:gd name="T18" fmla="*/ 2147483647 w 3763"/>
                <a:gd name="T19" fmla="*/ 2147483647 h 2935"/>
                <a:gd name="T20" fmla="*/ 2147483647 w 3763"/>
                <a:gd name="T21" fmla="*/ 2147483647 h 2935"/>
                <a:gd name="T22" fmla="*/ 2147483647 w 3763"/>
                <a:gd name="T23" fmla="*/ 2147483647 h 2935"/>
                <a:gd name="T24" fmla="*/ 2147483647 w 3763"/>
                <a:gd name="T25" fmla="*/ 2147483647 h 2935"/>
                <a:gd name="T26" fmla="*/ 2147483647 w 3763"/>
                <a:gd name="T27" fmla="*/ 2147483647 h 2935"/>
                <a:gd name="T28" fmla="*/ 2147483647 w 3763"/>
                <a:gd name="T29" fmla="*/ 2147483647 h 2935"/>
                <a:gd name="T30" fmla="*/ 2147483647 w 3763"/>
                <a:gd name="T31" fmla="*/ 2147483647 h 2935"/>
                <a:gd name="T32" fmla="*/ 2147483647 w 3763"/>
                <a:gd name="T33" fmla="*/ 2147483647 h 2935"/>
                <a:gd name="T34" fmla="*/ 2147483647 w 3763"/>
                <a:gd name="T35" fmla="*/ 2147483647 h 2935"/>
                <a:gd name="T36" fmla="*/ 2147483647 w 3763"/>
                <a:gd name="T37" fmla="*/ 2147483647 h 2935"/>
                <a:gd name="T38" fmla="*/ 2147483647 w 3763"/>
                <a:gd name="T39" fmla="*/ 2147483647 h 2935"/>
                <a:gd name="T40" fmla="*/ 2147483647 w 3763"/>
                <a:gd name="T41" fmla="*/ 2147483647 h 2935"/>
                <a:gd name="T42" fmla="*/ 2147483647 w 3763"/>
                <a:gd name="T43" fmla="*/ 2147483647 h 2935"/>
                <a:gd name="T44" fmla="*/ 2147483647 w 3763"/>
                <a:gd name="T45" fmla="*/ 2147483647 h 2935"/>
                <a:gd name="T46" fmla="*/ 2147483647 w 3763"/>
                <a:gd name="T47" fmla="*/ 2147483647 h 2935"/>
                <a:gd name="T48" fmla="*/ 2147483647 w 3763"/>
                <a:gd name="T49" fmla="*/ 2147483647 h 2935"/>
                <a:gd name="T50" fmla="*/ 2147483647 w 3763"/>
                <a:gd name="T51" fmla="*/ 2147483647 h 2935"/>
                <a:gd name="T52" fmla="*/ 2147483647 w 3763"/>
                <a:gd name="T53" fmla="*/ 2147483647 h 2935"/>
                <a:gd name="T54" fmla="*/ 2147483647 w 3763"/>
                <a:gd name="T55" fmla="*/ 2147483647 h 2935"/>
                <a:gd name="T56" fmla="*/ 2147483647 w 3763"/>
                <a:gd name="T57" fmla="*/ 2147483647 h 2935"/>
                <a:gd name="T58" fmla="*/ 2147483647 w 3763"/>
                <a:gd name="T59" fmla="*/ 2147483647 h 2935"/>
                <a:gd name="T60" fmla="*/ 2147483647 w 3763"/>
                <a:gd name="T61" fmla="*/ 2147483647 h 2935"/>
                <a:gd name="T62" fmla="*/ 2147483647 w 3763"/>
                <a:gd name="T63" fmla="*/ 2147483647 h 2935"/>
                <a:gd name="T64" fmla="*/ 2147483647 w 3763"/>
                <a:gd name="T65" fmla="*/ 2147483647 h 2935"/>
                <a:gd name="T66" fmla="*/ 2147483647 w 3763"/>
                <a:gd name="T67" fmla="*/ 2147483647 h 2935"/>
                <a:gd name="T68" fmla="*/ 2147483647 w 3763"/>
                <a:gd name="T69" fmla="*/ 2147483647 h 2935"/>
                <a:gd name="T70" fmla="*/ 2147483647 w 3763"/>
                <a:gd name="T71" fmla="*/ 2147483647 h 2935"/>
                <a:gd name="T72" fmla="*/ 2147483647 w 3763"/>
                <a:gd name="T73" fmla="*/ 2147483647 h 2935"/>
                <a:gd name="T74" fmla="*/ 2147483647 w 3763"/>
                <a:gd name="T75" fmla="*/ 2147483647 h 2935"/>
                <a:gd name="T76" fmla="*/ 2147483647 w 3763"/>
                <a:gd name="T77" fmla="*/ 2147483647 h 2935"/>
                <a:gd name="T78" fmla="*/ 2147483647 w 3763"/>
                <a:gd name="T79" fmla="*/ 2147483647 h 2935"/>
                <a:gd name="T80" fmla="*/ 2147483647 w 3763"/>
                <a:gd name="T81" fmla="*/ 2147483647 h 2935"/>
                <a:gd name="T82" fmla="*/ 2147483647 w 3763"/>
                <a:gd name="T83" fmla="*/ 2147483647 h 2935"/>
                <a:gd name="T84" fmla="*/ 2147483647 w 3763"/>
                <a:gd name="T85" fmla="*/ 2147483647 h 2935"/>
                <a:gd name="T86" fmla="*/ 2147483647 w 3763"/>
                <a:gd name="T87" fmla="*/ 2147483647 h 2935"/>
                <a:gd name="T88" fmla="*/ 2147483647 w 3763"/>
                <a:gd name="T89" fmla="*/ 2147483647 h 2935"/>
                <a:gd name="T90" fmla="*/ 2147483647 w 3763"/>
                <a:gd name="T91" fmla="*/ 2147483647 h 2935"/>
                <a:gd name="T92" fmla="*/ 2147483647 w 3763"/>
                <a:gd name="T93" fmla="*/ 2147483647 h 2935"/>
                <a:gd name="T94" fmla="*/ 2147483647 w 3763"/>
                <a:gd name="T95" fmla="*/ 2147483647 h 2935"/>
                <a:gd name="T96" fmla="*/ 2147483647 w 3763"/>
                <a:gd name="T97" fmla="*/ 2147483647 h 2935"/>
                <a:gd name="T98" fmla="*/ 2147483647 w 3763"/>
                <a:gd name="T99" fmla="*/ 2147483647 h 2935"/>
                <a:gd name="T100" fmla="*/ 2147483647 w 3763"/>
                <a:gd name="T101" fmla="*/ 2147483647 h 2935"/>
                <a:gd name="T102" fmla="*/ 2147483647 w 3763"/>
                <a:gd name="T103" fmla="*/ 2147483647 h 2935"/>
                <a:gd name="T104" fmla="*/ 2147483647 w 3763"/>
                <a:gd name="T105" fmla="*/ 2147483647 h 2935"/>
                <a:gd name="T106" fmla="*/ 2147483647 w 3763"/>
                <a:gd name="T107" fmla="*/ 2147483647 h 2935"/>
                <a:gd name="T108" fmla="*/ 2147483647 w 3763"/>
                <a:gd name="T109" fmla="*/ 2147483647 h 2935"/>
                <a:gd name="T110" fmla="*/ 2147483647 w 3763"/>
                <a:gd name="T111" fmla="*/ 2147483647 h 2935"/>
                <a:gd name="T112" fmla="*/ 2147483647 w 3763"/>
                <a:gd name="T113" fmla="*/ 2147483647 h 2935"/>
                <a:gd name="T114" fmla="*/ 2147483647 w 3763"/>
                <a:gd name="T115" fmla="*/ 2147483647 h 2935"/>
                <a:gd name="T116" fmla="*/ 2147483647 w 3763"/>
                <a:gd name="T117" fmla="*/ 2147483647 h 2935"/>
                <a:gd name="T118" fmla="*/ 2147483647 w 3763"/>
                <a:gd name="T119" fmla="*/ 2147483647 h 2935"/>
                <a:gd name="T120" fmla="*/ 2147483647 w 3763"/>
                <a:gd name="T121" fmla="*/ 2147483647 h 2935"/>
                <a:gd name="T122" fmla="*/ 2147483647 w 3763"/>
                <a:gd name="T123" fmla="*/ 2147483647 h 29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63"/>
                <a:gd name="T187" fmla="*/ 0 h 2935"/>
                <a:gd name="T188" fmla="*/ 3763 w 3763"/>
                <a:gd name="T189" fmla="*/ 2935 h 29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63" h="2935">
                  <a:moveTo>
                    <a:pt x="3410" y="0"/>
                  </a:moveTo>
                  <a:lnTo>
                    <a:pt x="3419" y="0"/>
                  </a:lnTo>
                  <a:lnTo>
                    <a:pt x="3428" y="0"/>
                  </a:lnTo>
                  <a:lnTo>
                    <a:pt x="3428" y="10"/>
                  </a:lnTo>
                  <a:lnTo>
                    <a:pt x="3438" y="10"/>
                  </a:lnTo>
                  <a:lnTo>
                    <a:pt x="3438" y="20"/>
                  </a:lnTo>
                  <a:lnTo>
                    <a:pt x="3448" y="20"/>
                  </a:lnTo>
                  <a:lnTo>
                    <a:pt x="3448" y="29"/>
                  </a:lnTo>
                  <a:lnTo>
                    <a:pt x="3438" y="29"/>
                  </a:lnTo>
                  <a:lnTo>
                    <a:pt x="3428" y="39"/>
                  </a:lnTo>
                  <a:lnTo>
                    <a:pt x="3419" y="48"/>
                  </a:lnTo>
                  <a:lnTo>
                    <a:pt x="3419" y="58"/>
                  </a:lnTo>
                  <a:lnTo>
                    <a:pt x="3371" y="86"/>
                  </a:lnTo>
                  <a:lnTo>
                    <a:pt x="3362" y="96"/>
                  </a:lnTo>
                  <a:lnTo>
                    <a:pt x="3352" y="115"/>
                  </a:lnTo>
                  <a:lnTo>
                    <a:pt x="3352" y="124"/>
                  </a:lnTo>
                  <a:lnTo>
                    <a:pt x="3343" y="134"/>
                  </a:lnTo>
                  <a:lnTo>
                    <a:pt x="3333" y="134"/>
                  </a:lnTo>
                  <a:lnTo>
                    <a:pt x="3333" y="143"/>
                  </a:lnTo>
                  <a:lnTo>
                    <a:pt x="3333" y="153"/>
                  </a:lnTo>
                  <a:lnTo>
                    <a:pt x="3343" y="153"/>
                  </a:lnTo>
                  <a:lnTo>
                    <a:pt x="3343" y="163"/>
                  </a:lnTo>
                  <a:lnTo>
                    <a:pt x="3343" y="172"/>
                  </a:lnTo>
                  <a:lnTo>
                    <a:pt x="3343" y="181"/>
                  </a:lnTo>
                  <a:lnTo>
                    <a:pt x="3352" y="191"/>
                  </a:lnTo>
                  <a:lnTo>
                    <a:pt x="3343" y="201"/>
                  </a:lnTo>
                  <a:lnTo>
                    <a:pt x="3343" y="210"/>
                  </a:lnTo>
                  <a:lnTo>
                    <a:pt x="3324" y="220"/>
                  </a:lnTo>
                  <a:lnTo>
                    <a:pt x="3324" y="229"/>
                  </a:lnTo>
                  <a:lnTo>
                    <a:pt x="3324" y="248"/>
                  </a:lnTo>
                  <a:lnTo>
                    <a:pt x="3333" y="248"/>
                  </a:lnTo>
                  <a:lnTo>
                    <a:pt x="3362" y="248"/>
                  </a:lnTo>
                  <a:lnTo>
                    <a:pt x="3371" y="248"/>
                  </a:lnTo>
                  <a:lnTo>
                    <a:pt x="3381" y="248"/>
                  </a:lnTo>
                  <a:lnTo>
                    <a:pt x="3381" y="258"/>
                  </a:lnTo>
                  <a:lnTo>
                    <a:pt x="3381" y="267"/>
                  </a:lnTo>
                  <a:lnTo>
                    <a:pt x="3381" y="277"/>
                  </a:lnTo>
                  <a:lnTo>
                    <a:pt x="3390" y="286"/>
                  </a:lnTo>
                  <a:lnTo>
                    <a:pt x="3400" y="286"/>
                  </a:lnTo>
                  <a:lnTo>
                    <a:pt x="3410" y="296"/>
                  </a:lnTo>
                  <a:lnTo>
                    <a:pt x="3410" y="305"/>
                  </a:lnTo>
                  <a:lnTo>
                    <a:pt x="3400" y="305"/>
                  </a:lnTo>
                  <a:lnTo>
                    <a:pt x="3390" y="305"/>
                  </a:lnTo>
                  <a:lnTo>
                    <a:pt x="3390" y="315"/>
                  </a:lnTo>
                  <a:lnTo>
                    <a:pt x="3390" y="324"/>
                  </a:lnTo>
                  <a:lnTo>
                    <a:pt x="3390" y="334"/>
                  </a:lnTo>
                  <a:lnTo>
                    <a:pt x="3400" y="334"/>
                  </a:lnTo>
                  <a:lnTo>
                    <a:pt x="3400" y="343"/>
                  </a:lnTo>
                  <a:lnTo>
                    <a:pt x="3400" y="353"/>
                  </a:lnTo>
                  <a:lnTo>
                    <a:pt x="3410" y="372"/>
                  </a:lnTo>
                  <a:lnTo>
                    <a:pt x="3419" y="381"/>
                  </a:lnTo>
                  <a:lnTo>
                    <a:pt x="3419" y="391"/>
                  </a:lnTo>
                  <a:lnTo>
                    <a:pt x="3428" y="391"/>
                  </a:lnTo>
                  <a:lnTo>
                    <a:pt x="3438" y="391"/>
                  </a:lnTo>
                  <a:lnTo>
                    <a:pt x="3438" y="401"/>
                  </a:lnTo>
                  <a:lnTo>
                    <a:pt x="3428" y="401"/>
                  </a:lnTo>
                  <a:lnTo>
                    <a:pt x="3428" y="410"/>
                  </a:lnTo>
                  <a:lnTo>
                    <a:pt x="3428" y="419"/>
                  </a:lnTo>
                  <a:lnTo>
                    <a:pt x="3438" y="429"/>
                  </a:lnTo>
                  <a:lnTo>
                    <a:pt x="3428" y="429"/>
                  </a:lnTo>
                  <a:lnTo>
                    <a:pt x="3428" y="439"/>
                  </a:lnTo>
                  <a:lnTo>
                    <a:pt x="3438" y="448"/>
                  </a:lnTo>
                  <a:lnTo>
                    <a:pt x="3438" y="458"/>
                  </a:lnTo>
                  <a:lnTo>
                    <a:pt x="3448" y="458"/>
                  </a:lnTo>
                  <a:lnTo>
                    <a:pt x="3457" y="467"/>
                  </a:lnTo>
                  <a:lnTo>
                    <a:pt x="3467" y="477"/>
                  </a:lnTo>
                  <a:lnTo>
                    <a:pt x="3467" y="486"/>
                  </a:lnTo>
                  <a:lnTo>
                    <a:pt x="3467" y="496"/>
                  </a:lnTo>
                  <a:lnTo>
                    <a:pt x="3467" y="505"/>
                  </a:lnTo>
                  <a:lnTo>
                    <a:pt x="3467" y="515"/>
                  </a:lnTo>
                  <a:lnTo>
                    <a:pt x="3467" y="524"/>
                  </a:lnTo>
                  <a:lnTo>
                    <a:pt x="3476" y="534"/>
                  </a:lnTo>
                  <a:lnTo>
                    <a:pt x="3476" y="544"/>
                  </a:lnTo>
                  <a:lnTo>
                    <a:pt x="3476" y="562"/>
                  </a:lnTo>
                  <a:lnTo>
                    <a:pt x="3476" y="572"/>
                  </a:lnTo>
                  <a:lnTo>
                    <a:pt x="3486" y="572"/>
                  </a:lnTo>
                  <a:lnTo>
                    <a:pt x="3495" y="572"/>
                  </a:lnTo>
                  <a:lnTo>
                    <a:pt x="3495" y="582"/>
                  </a:lnTo>
                  <a:lnTo>
                    <a:pt x="3486" y="591"/>
                  </a:lnTo>
                  <a:lnTo>
                    <a:pt x="3495" y="591"/>
                  </a:lnTo>
                  <a:lnTo>
                    <a:pt x="3495" y="601"/>
                  </a:lnTo>
                  <a:lnTo>
                    <a:pt x="3495" y="610"/>
                  </a:lnTo>
                  <a:lnTo>
                    <a:pt x="3495" y="620"/>
                  </a:lnTo>
                  <a:lnTo>
                    <a:pt x="3495" y="629"/>
                  </a:lnTo>
                  <a:lnTo>
                    <a:pt x="3505" y="639"/>
                  </a:lnTo>
                  <a:lnTo>
                    <a:pt x="3514" y="639"/>
                  </a:lnTo>
                  <a:lnTo>
                    <a:pt x="3514" y="648"/>
                  </a:lnTo>
                  <a:lnTo>
                    <a:pt x="3514" y="658"/>
                  </a:lnTo>
                  <a:lnTo>
                    <a:pt x="3514" y="667"/>
                  </a:lnTo>
                  <a:lnTo>
                    <a:pt x="3524" y="677"/>
                  </a:lnTo>
                  <a:lnTo>
                    <a:pt x="3533" y="667"/>
                  </a:lnTo>
                  <a:lnTo>
                    <a:pt x="3543" y="667"/>
                  </a:lnTo>
                  <a:lnTo>
                    <a:pt x="3552" y="677"/>
                  </a:lnTo>
                  <a:lnTo>
                    <a:pt x="3562" y="677"/>
                  </a:lnTo>
                  <a:lnTo>
                    <a:pt x="3562" y="667"/>
                  </a:lnTo>
                  <a:lnTo>
                    <a:pt x="3600" y="648"/>
                  </a:lnTo>
                  <a:lnTo>
                    <a:pt x="3609" y="658"/>
                  </a:lnTo>
                  <a:lnTo>
                    <a:pt x="3619" y="667"/>
                  </a:lnTo>
                  <a:lnTo>
                    <a:pt x="3619" y="677"/>
                  </a:lnTo>
                  <a:lnTo>
                    <a:pt x="3628" y="677"/>
                  </a:lnTo>
                  <a:lnTo>
                    <a:pt x="3628" y="686"/>
                  </a:lnTo>
                  <a:lnTo>
                    <a:pt x="3628" y="696"/>
                  </a:lnTo>
                  <a:lnTo>
                    <a:pt x="3638" y="705"/>
                  </a:lnTo>
                  <a:lnTo>
                    <a:pt x="3648" y="705"/>
                  </a:lnTo>
                  <a:lnTo>
                    <a:pt x="3657" y="715"/>
                  </a:lnTo>
                  <a:lnTo>
                    <a:pt x="3666" y="715"/>
                  </a:lnTo>
                  <a:lnTo>
                    <a:pt x="3666" y="724"/>
                  </a:lnTo>
                  <a:lnTo>
                    <a:pt x="3676" y="724"/>
                  </a:lnTo>
                  <a:lnTo>
                    <a:pt x="3686" y="724"/>
                  </a:lnTo>
                  <a:lnTo>
                    <a:pt x="3695" y="734"/>
                  </a:lnTo>
                  <a:lnTo>
                    <a:pt x="3705" y="734"/>
                  </a:lnTo>
                  <a:lnTo>
                    <a:pt x="3714" y="734"/>
                  </a:lnTo>
                  <a:lnTo>
                    <a:pt x="3714" y="743"/>
                  </a:lnTo>
                  <a:lnTo>
                    <a:pt x="3714" y="753"/>
                  </a:lnTo>
                  <a:lnTo>
                    <a:pt x="3724" y="753"/>
                  </a:lnTo>
                  <a:lnTo>
                    <a:pt x="3724" y="762"/>
                  </a:lnTo>
                  <a:lnTo>
                    <a:pt x="3724" y="772"/>
                  </a:lnTo>
                  <a:lnTo>
                    <a:pt x="3724" y="782"/>
                  </a:lnTo>
                  <a:lnTo>
                    <a:pt x="3733" y="782"/>
                  </a:lnTo>
                  <a:lnTo>
                    <a:pt x="3743" y="782"/>
                  </a:lnTo>
                  <a:lnTo>
                    <a:pt x="3743" y="791"/>
                  </a:lnTo>
                  <a:lnTo>
                    <a:pt x="3743" y="782"/>
                  </a:lnTo>
                  <a:lnTo>
                    <a:pt x="3743" y="791"/>
                  </a:lnTo>
                  <a:lnTo>
                    <a:pt x="3743" y="800"/>
                  </a:lnTo>
                  <a:lnTo>
                    <a:pt x="3743" y="810"/>
                  </a:lnTo>
                  <a:lnTo>
                    <a:pt x="3752" y="820"/>
                  </a:lnTo>
                  <a:lnTo>
                    <a:pt x="3762" y="829"/>
                  </a:lnTo>
                  <a:lnTo>
                    <a:pt x="3762" y="839"/>
                  </a:lnTo>
                  <a:lnTo>
                    <a:pt x="3752" y="848"/>
                  </a:lnTo>
                  <a:lnTo>
                    <a:pt x="3752" y="858"/>
                  </a:lnTo>
                  <a:lnTo>
                    <a:pt x="3752" y="867"/>
                  </a:lnTo>
                  <a:lnTo>
                    <a:pt x="3762" y="867"/>
                  </a:lnTo>
                  <a:lnTo>
                    <a:pt x="3752" y="877"/>
                  </a:lnTo>
                  <a:lnTo>
                    <a:pt x="3743" y="886"/>
                  </a:lnTo>
                  <a:lnTo>
                    <a:pt x="3743" y="896"/>
                  </a:lnTo>
                  <a:lnTo>
                    <a:pt x="3743" y="905"/>
                  </a:lnTo>
                  <a:lnTo>
                    <a:pt x="3743" y="915"/>
                  </a:lnTo>
                  <a:lnTo>
                    <a:pt x="3743" y="924"/>
                  </a:lnTo>
                  <a:lnTo>
                    <a:pt x="3733" y="924"/>
                  </a:lnTo>
                  <a:lnTo>
                    <a:pt x="3733" y="934"/>
                  </a:lnTo>
                  <a:lnTo>
                    <a:pt x="3743" y="934"/>
                  </a:lnTo>
                  <a:lnTo>
                    <a:pt x="3743" y="943"/>
                  </a:lnTo>
                  <a:lnTo>
                    <a:pt x="3733" y="943"/>
                  </a:lnTo>
                  <a:lnTo>
                    <a:pt x="3733" y="953"/>
                  </a:lnTo>
                  <a:lnTo>
                    <a:pt x="3714" y="953"/>
                  </a:lnTo>
                  <a:lnTo>
                    <a:pt x="3705" y="953"/>
                  </a:lnTo>
                  <a:lnTo>
                    <a:pt x="3705" y="963"/>
                  </a:lnTo>
                  <a:lnTo>
                    <a:pt x="3705" y="972"/>
                  </a:lnTo>
                  <a:lnTo>
                    <a:pt x="3695" y="972"/>
                  </a:lnTo>
                  <a:lnTo>
                    <a:pt x="3686" y="972"/>
                  </a:lnTo>
                  <a:lnTo>
                    <a:pt x="3628" y="972"/>
                  </a:lnTo>
                  <a:lnTo>
                    <a:pt x="3619" y="981"/>
                  </a:lnTo>
                  <a:lnTo>
                    <a:pt x="3609" y="981"/>
                  </a:lnTo>
                  <a:lnTo>
                    <a:pt x="3600" y="981"/>
                  </a:lnTo>
                  <a:lnTo>
                    <a:pt x="3600" y="991"/>
                  </a:lnTo>
                  <a:lnTo>
                    <a:pt x="3590" y="991"/>
                  </a:lnTo>
                  <a:lnTo>
                    <a:pt x="3581" y="991"/>
                  </a:lnTo>
                  <a:lnTo>
                    <a:pt x="3571" y="1001"/>
                  </a:lnTo>
                  <a:lnTo>
                    <a:pt x="3562" y="1001"/>
                  </a:lnTo>
                  <a:lnTo>
                    <a:pt x="3562" y="1010"/>
                  </a:lnTo>
                  <a:lnTo>
                    <a:pt x="3552" y="1010"/>
                  </a:lnTo>
                  <a:lnTo>
                    <a:pt x="3524" y="1029"/>
                  </a:lnTo>
                  <a:lnTo>
                    <a:pt x="3514" y="1029"/>
                  </a:lnTo>
                  <a:lnTo>
                    <a:pt x="3514" y="1039"/>
                  </a:lnTo>
                  <a:lnTo>
                    <a:pt x="3505" y="1048"/>
                  </a:lnTo>
                  <a:lnTo>
                    <a:pt x="3495" y="1048"/>
                  </a:lnTo>
                  <a:lnTo>
                    <a:pt x="3495" y="1058"/>
                  </a:lnTo>
                  <a:lnTo>
                    <a:pt x="3505" y="1058"/>
                  </a:lnTo>
                  <a:lnTo>
                    <a:pt x="3505" y="1067"/>
                  </a:lnTo>
                  <a:lnTo>
                    <a:pt x="3505" y="1077"/>
                  </a:lnTo>
                  <a:lnTo>
                    <a:pt x="3495" y="1077"/>
                  </a:lnTo>
                  <a:lnTo>
                    <a:pt x="3476" y="1096"/>
                  </a:lnTo>
                  <a:lnTo>
                    <a:pt x="3467" y="1105"/>
                  </a:lnTo>
                  <a:lnTo>
                    <a:pt x="3457" y="1105"/>
                  </a:lnTo>
                  <a:lnTo>
                    <a:pt x="3457" y="1115"/>
                  </a:lnTo>
                  <a:lnTo>
                    <a:pt x="3457" y="1124"/>
                  </a:lnTo>
                  <a:lnTo>
                    <a:pt x="3448" y="1124"/>
                  </a:lnTo>
                  <a:lnTo>
                    <a:pt x="3448" y="1134"/>
                  </a:lnTo>
                  <a:lnTo>
                    <a:pt x="3448" y="1143"/>
                  </a:lnTo>
                  <a:lnTo>
                    <a:pt x="3448" y="1153"/>
                  </a:lnTo>
                  <a:lnTo>
                    <a:pt x="3438" y="1153"/>
                  </a:lnTo>
                  <a:lnTo>
                    <a:pt x="3428" y="1163"/>
                  </a:lnTo>
                  <a:lnTo>
                    <a:pt x="3428" y="1172"/>
                  </a:lnTo>
                  <a:lnTo>
                    <a:pt x="3419" y="1172"/>
                  </a:lnTo>
                  <a:lnTo>
                    <a:pt x="3419" y="1181"/>
                  </a:lnTo>
                  <a:lnTo>
                    <a:pt x="3419" y="1191"/>
                  </a:lnTo>
                  <a:lnTo>
                    <a:pt x="3410" y="1201"/>
                  </a:lnTo>
                  <a:lnTo>
                    <a:pt x="3410" y="1210"/>
                  </a:lnTo>
                  <a:lnTo>
                    <a:pt x="3400" y="1220"/>
                  </a:lnTo>
                  <a:lnTo>
                    <a:pt x="3390" y="1229"/>
                  </a:lnTo>
                  <a:lnTo>
                    <a:pt x="3381" y="1229"/>
                  </a:lnTo>
                  <a:lnTo>
                    <a:pt x="3371" y="1229"/>
                  </a:lnTo>
                  <a:lnTo>
                    <a:pt x="3371" y="1239"/>
                  </a:lnTo>
                  <a:lnTo>
                    <a:pt x="3362" y="1239"/>
                  </a:lnTo>
                  <a:lnTo>
                    <a:pt x="3352" y="1239"/>
                  </a:lnTo>
                  <a:lnTo>
                    <a:pt x="3352" y="1248"/>
                  </a:lnTo>
                  <a:lnTo>
                    <a:pt x="3343" y="1248"/>
                  </a:lnTo>
                  <a:lnTo>
                    <a:pt x="3343" y="1258"/>
                  </a:lnTo>
                  <a:lnTo>
                    <a:pt x="3333" y="1267"/>
                  </a:lnTo>
                  <a:lnTo>
                    <a:pt x="3333" y="1286"/>
                  </a:lnTo>
                  <a:lnTo>
                    <a:pt x="3324" y="1286"/>
                  </a:lnTo>
                  <a:lnTo>
                    <a:pt x="3314" y="1296"/>
                  </a:lnTo>
                  <a:lnTo>
                    <a:pt x="3305" y="1296"/>
                  </a:lnTo>
                  <a:lnTo>
                    <a:pt x="3295" y="1296"/>
                  </a:lnTo>
                  <a:lnTo>
                    <a:pt x="3295" y="1305"/>
                  </a:lnTo>
                  <a:lnTo>
                    <a:pt x="3295" y="1315"/>
                  </a:lnTo>
                  <a:lnTo>
                    <a:pt x="3286" y="1324"/>
                  </a:lnTo>
                  <a:lnTo>
                    <a:pt x="3276" y="1324"/>
                  </a:lnTo>
                  <a:lnTo>
                    <a:pt x="3267" y="1324"/>
                  </a:lnTo>
                  <a:lnTo>
                    <a:pt x="3257" y="1324"/>
                  </a:lnTo>
                  <a:lnTo>
                    <a:pt x="3257" y="1334"/>
                  </a:lnTo>
                  <a:lnTo>
                    <a:pt x="3247" y="1334"/>
                  </a:lnTo>
                  <a:lnTo>
                    <a:pt x="3229" y="1344"/>
                  </a:lnTo>
                  <a:lnTo>
                    <a:pt x="3219" y="1353"/>
                  </a:lnTo>
                  <a:lnTo>
                    <a:pt x="3229" y="1353"/>
                  </a:lnTo>
                  <a:lnTo>
                    <a:pt x="3229" y="1362"/>
                  </a:lnTo>
                  <a:lnTo>
                    <a:pt x="3229" y="1372"/>
                  </a:lnTo>
                  <a:lnTo>
                    <a:pt x="3219" y="1372"/>
                  </a:lnTo>
                  <a:lnTo>
                    <a:pt x="3209" y="1372"/>
                  </a:lnTo>
                  <a:lnTo>
                    <a:pt x="3209" y="1382"/>
                  </a:lnTo>
                  <a:lnTo>
                    <a:pt x="3200" y="1382"/>
                  </a:lnTo>
                  <a:lnTo>
                    <a:pt x="3190" y="1382"/>
                  </a:lnTo>
                  <a:lnTo>
                    <a:pt x="3190" y="1391"/>
                  </a:lnTo>
                  <a:lnTo>
                    <a:pt x="3200" y="1401"/>
                  </a:lnTo>
                  <a:lnTo>
                    <a:pt x="3209" y="1410"/>
                  </a:lnTo>
                  <a:lnTo>
                    <a:pt x="3219" y="1420"/>
                  </a:lnTo>
                  <a:lnTo>
                    <a:pt x="3219" y="1429"/>
                  </a:lnTo>
                  <a:lnTo>
                    <a:pt x="3219" y="1439"/>
                  </a:lnTo>
                  <a:lnTo>
                    <a:pt x="3209" y="1439"/>
                  </a:lnTo>
                  <a:lnTo>
                    <a:pt x="3209" y="1448"/>
                  </a:lnTo>
                  <a:lnTo>
                    <a:pt x="3209" y="1458"/>
                  </a:lnTo>
                  <a:lnTo>
                    <a:pt x="3219" y="1458"/>
                  </a:lnTo>
                  <a:lnTo>
                    <a:pt x="3219" y="1467"/>
                  </a:lnTo>
                  <a:lnTo>
                    <a:pt x="3219" y="1477"/>
                  </a:lnTo>
                  <a:lnTo>
                    <a:pt x="3229" y="1486"/>
                  </a:lnTo>
                  <a:lnTo>
                    <a:pt x="3238" y="1486"/>
                  </a:lnTo>
                  <a:lnTo>
                    <a:pt x="3247" y="1486"/>
                  </a:lnTo>
                  <a:lnTo>
                    <a:pt x="3247" y="1496"/>
                  </a:lnTo>
                  <a:lnTo>
                    <a:pt x="3247" y="1505"/>
                  </a:lnTo>
                  <a:lnTo>
                    <a:pt x="3247" y="1515"/>
                  </a:lnTo>
                  <a:lnTo>
                    <a:pt x="3257" y="1524"/>
                  </a:lnTo>
                  <a:lnTo>
                    <a:pt x="3267" y="1515"/>
                  </a:lnTo>
                  <a:lnTo>
                    <a:pt x="3276" y="1515"/>
                  </a:lnTo>
                  <a:lnTo>
                    <a:pt x="3276" y="1524"/>
                  </a:lnTo>
                  <a:lnTo>
                    <a:pt x="3286" y="1534"/>
                  </a:lnTo>
                  <a:lnTo>
                    <a:pt x="3295" y="1524"/>
                  </a:lnTo>
                  <a:lnTo>
                    <a:pt x="3305" y="1524"/>
                  </a:lnTo>
                  <a:lnTo>
                    <a:pt x="3305" y="1534"/>
                  </a:lnTo>
                  <a:lnTo>
                    <a:pt x="3305" y="1543"/>
                  </a:lnTo>
                  <a:lnTo>
                    <a:pt x="3305" y="1553"/>
                  </a:lnTo>
                  <a:lnTo>
                    <a:pt x="3305" y="1562"/>
                  </a:lnTo>
                  <a:lnTo>
                    <a:pt x="3295" y="1562"/>
                  </a:lnTo>
                  <a:lnTo>
                    <a:pt x="3295" y="1572"/>
                  </a:lnTo>
                  <a:lnTo>
                    <a:pt x="3305" y="1572"/>
                  </a:lnTo>
                  <a:lnTo>
                    <a:pt x="3314" y="1572"/>
                  </a:lnTo>
                  <a:lnTo>
                    <a:pt x="3314" y="1562"/>
                  </a:lnTo>
                  <a:lnTo>
                    <a:pt x="3324" y="1562"/>
                  </a:lnTo>
                  <a:lnTo>
                    <a:pt x="3343" y="1572"/>
                  </a:lnTo>
                  <a:lnTo>
                    <a:pt x="3333" y="1582"/>
                  </a:lnTo>
                  <a:lnTo>
                    <a:pt x="3333" y="1591"/>
                  </a:lnTo>
                  <a:lnTo>
                    <a:pt x="3343" y="1591"/>
                  </a:lnTo>
                  <a:lnTo>
                    <a:pt x="3343" y="1600"/>
                  </a:lnTo>
                  <a:lnTo>
                    <a:pt x="3343" y="1610"/>
                  </a:lnTo>
                  <a:lnTo>
                    <a:pt x="3333" y="1610"/>
                  </a:lnTo>
                  <a:lnTo>
                    <a:pt x="3324" y="1610"/>
                  </a:lnTo>
                  <a:lnTo>
                    <a:pt x="3333" y="1620"/>
                  </a:lnTo>
                  <a:lnTo>
                    <a:pt x="3333" y="1629"/>
                  </a:lnTo>
                  <a:lnTo>
                    <a:pt x="3333" y="1639"/>
                  </a:lnTo>
                  <a:lnTo>
                    <a:pt x="3333" y="1648"/>
                  </a:lnTo>
                  <a:lnTo>
                    <a:pt x="3333" y="1658"/>
                  </a:lnTo>
                  <a:lnTo>
                    <a:pt x="3343" y="1658"/>
                  </a:lnTo>
                  <a:lnTo>
                    <a:pt x="3333" y="1658"/>
                  </a:lnTo>
                  <a:lnTo>
                    <a:pt x="3333" y="1667"/>
                  </a:lnTo>
                  <a:lnTo>
                    <a:pt x="3324" y="1677"/>
                  </a:lnTo>
                  <a:lnTo>
                    <a:pt x="3324" y="1696"/>
                  </a:lnTo>
                  <a:lnTo>
                    <a:pt x="3314" y="1705"/>
                  </a:lnTo>
                  <a:lnTo>
                    <a:pt x="3314" y="1715"/>
                  </a:lnTo>
                  <a:lnTo>
                    <a:pt x="3305" y="1715"/>
                  </a:lnTo>
                  <a:lnTo>
                    <a:pt x="3305" y="1725"/>
                  </a:lnTo>
                  <a:lnTo>
                    <a:pt x="3295" y="1734"/>
                  </a:lnTo>
                  <a:lnTo>
                    <a:pt x="3286" y="1734"/>
                  </a:lnTo>
                  <a:lnTo>
                    <a:pt x="3286" y="1743"/>
                  </a:lnTo>
                  <a:lnTo>
                    <a:pt x="3276" y="1743"/>
                  </a:lnTo>
                  <a:lnTo>
                    <a:pt x="3276" y="1753"/>
                  </a:lnTo>
                  <a:lnTo>
                    <a:pt x="3267" y="1753"/>
                  </a:lnTo>
                  <a:lnTo>
                    <a:pt x="3257" y="1763"/>
                  </a:lnTo>
                  <a:lnTo>
                    <a:pt x="3247" y="1763"/>
                  </a:lnTo>
                  <a:lnTo>
                    <a:pt x="3247" y="1772"/>
                  </a:lnTo>
                  <a:lnTo>
                    <a:pt x="3238" y="1781"/>
                  </a:lnTo>
                  <a:lnTo>
                    <a:pt x="3238" y="1791"/>
                  </a:lnTo>
                  <a:lnTo>
                    <a:pt x="3229" y="1791"/>
                  </a:lnTo>
                  <a:lnTo>
                    <a:pt x="3229" y="1801"/>
                  </a:lnTo>
                  <a:lnTo>
                    <a:pt x="3229" y="1810"/>
                  </a:lnTo>
                  <a:lnTo>
                    <a:pt x="3219" y="1810"/>
                  </a:lnTo>
                  <a:lnTo>
                    <a:pt x="3209" y="1801"/>
                  </a:lnTo>
                  <a:lnTo>
                    <a:pt x="3200" y="1810"/>
                  </a:lnTo>
                  <a:lnTo>
                    <a:pt x="3190" y="1810"/>
                  </a:lnTo>
                  <a:lnTo>
                    <a:pt x="3162" y="1820"/>
                  </a:lnTo>
                  <a:lnTo>
                    <a:pt x="3152" y="1820"/>
                  </a:lnTo>
                  <a:lnTo>
                    <a:pt x="3133" y="1839"/>
                  </a:lnTo>
                  <a:lnTo>
                    <a:pt x="3124" y="1839"/>
                  </a:lnTo>
                  <a:lnTo>
                    <a:pt x="3124" y="1848"/>
                  </a:lnTo>
                  <a:lnTo>
                    <a:pt x="3095" y="1877"/>
                  </a:lnTo>
                  <a:lnTo>
                    <a:pt x="3086" y="1877"/>
                  </a:lnTo>
                  <a:lnTo>
                    <a:pt x="3076" y="1877"/>
                  </a:lnTo>
                  <a:lnTo>
                    <a:pt x="3067" y="1886"/>
                  </a:lnTo>
                  <a:lnTo>
                    <a:pt x="3057" y="1886"/>
                  </a:lnTo>
                  <a:lnTo>
                    <a:pt x="3038" y="1886"/>
                  </a:lnTo>
                  <a:lnTo>
                    <a:pt x="3029" y="1886"/>
                  </a:lnTo>
                  <a:lnTo>
                    <a:pt x="3019" y="1886"/>
                  </a:lnTo>
                  <a:lnTo>
                    <a:pt x="3009" y="1886"/>
                  </a:lnTo>
                  <a:lnTo>
                    <a:pt x="3009" y="1896"/>
                  </a:lnTo>
                  <a:lnTo>
                    <a:pt x="3000" y="1905"/>
                  </a:lnTo>
                  <a:lnTo>
                    <a:pt x="3000" y="1915"/>
                  </a:lnTo>
                  <a:lnTo>
                    <a:pt x="3000" y="1924"/>
                  </a:lnTo>
                  <a:lnTo>
                    <a:pt x="3000" y="1934"/>
                  </a:lnTo>
                  <a:lnTo>
                    <a:pt x="2990" y="1934"/>
                  </a:lnTo>
                  <a:lnTo>
                    <a:pt x="2990" y="1943"/>
                  </a:lnTo>
                  <a:lnTo>
                    <a:pt x="2981" y="1943"/>
                  </a:lnTo>
                  <a:lnTo>
                    <a:pt x="2962" y="1934"/>
                  </a:lnTo>
                  <a:lnTo>
                    <a:pt x="2952" y="1934"/>
                  </a:lnTo>
                  <a:lnTo>
                    <a:pt x="2943" y="1943"/>
                  </a:lnTo>
                  <a:lnTo>
                    <a:pt x="2943" y="1934"/>
                  </a:lnTo>
                  <a:lnTo>
                    <a:pt x="2933" y="1934"/>
                  </a:lnTo>
                  <a:lnTo>
                    <a:pt x="2933" y="1924"/>
                  </a:lnTo>
                  <a:lnTo>
                    <a:pt x="2924" y="1924"/>
                  </a:lnTo>
                  <a:lnTo>
                    <a:pt x="2914" y="1934"/>
                  </a:lnTo>
                  <a:lnTo>
                    <a:pt x="2905" y="1934"/>
                  </a:lnTo>
                  <a:lnTo>
                    <a:pt x="2905" y="1943"/>
                  </a:lnTo>
                  <a:lnTo>
                    <a:pt x="2905" y="1953"/>
                  </a:lnTo>
                  <a:lnTo>
                    <a:pt x="2895" y="1953"/>
                  </a:lnTo>
                  <a:lnTo>
                    <a:pt x="2886" y="1963"/>
                  </a:lnTo>
                  <a:lnTo>
                    <a:pt x="2886" y="1972"/>
                  </a:lnTo>
                  <a:lnTo>
                    <a:pt x="2886" y="1981"/>
                  </a:lnTo>
                  <a:lnTo>
                    <a:pt x="2876" y="1981"/>
                  </a:lnTo>
                  <a:lnTo>
                    <a:pt x="2876" y="1991"/>
                  </a:lnTo>
                  <a:lnTo>
                    <a:pt x="2866" y="2001"/>
                  </a:lnTo>
                  <a:lnTo>
                    <a:pt x="2866" y="2010"/>
                  </a:lnTo>
                  <a:lnTo>
                    <a:pt x="2857" y="2029"/>
                  </a:lnTo>
                  <a:lnTo>
                    <a:pt x="2848" y="2039"/>
                  </a:lnTo>
                  <a:lnTo>
                    <a:pt x="2848" y="2048"/>
                  </a:lnTo>
                  <a:lnTo>
                    <a:pt x="2838" y="2058"/>
                  </a:lnTo>
                  <a:lnTo>
                    <a:pt x="2828" y="2067"/>
                  </a:lnTo>
                  <a:lnTo>
                    <a:pt x="2828" y="2077"/>
                  </a:lnTo>
                  <a:lnTo>
                    <a:pt x="2819" y="2077"/>
                  </a:lnTo>
                  <a:lnTo>
                    <a:pt x="2809" y="2086"/>
                  </a:lnTo>
                  <a:lnTo>
                    <a:pt x="2800" y="2096"/>
                  </a:lnTo>
                  <a:lnTo>
                    <a:pt x="2790" y="2096"/>
                  </a:lnTo>
                  <a:lnTo>
                    <a:pt x="2781" y="2105"/>
                  </a:lnTo>
                  <a:lnTo>
                    <a:pt x="2752" y="2124"/>
                  </a:lnTo>
                  <a:lnTo>
                    <a:pt x="2743" y="2124"/>
                  </a:lnTo>
                  <a:lnTo>
                    <a:pt x="2733" y="2124"/>
                  </a:lnTo>
                  <a:lnTo>
                    <a:pt x="2724" y="2134"/>
                  </a:lnTo>
                  <a:lnTo>
                    <a:pt x="2714" y="2144"/>
                  </a:lnTo>
                  <a:lnTo>
                    <a:pt x="2714" y="2153"/>
                  </a:lnTo>
                  <a:lnTo>
                    <a:pt x="2714" y="2162"/>
                  </a:lnTo>
                  <a:lnTo>
                    <a:pt x="2705" y="2162"/>
                  </a:lnTo>
                  <a:lnTo>
                    <a:pt x="2695" y="2172"/>
                  </a:lnTo>
                  <a:lnTo>
                    <a:pt x="2695" y="2182"/>
                  </a:lnTo>
                  <a:lnTo>
                    <a:pt x="2686" y="2191"/>
                  </a:lnTo>
                  <a:lnTo>
                    <a:pt x="2686" y="2201"/>
                  </a:lnTo>
                  <a:lnTo>
                    <a:pt x="2686" y="2210"/>
                  </a:lnTo>
                  <a:lnTo>
                    <a:pt x="2686" y="2219"/>
                  </a:lnTo>
                  <a:lnTo>
                    <a:pt x="2676" y="2219"/>
                  </a:lnTo>
                  <a:lnTo>
                    <a:pt x="2676" y="2229"/>
                  </a:lnTo>
                  <a:lnTo>
                    <a:pt x="2667" y="2229"/>
                  </a:lnTo>
                  <a:lnTo>
                    <a:pt x="2667" y="2239"/>
                  </a:lnTo>
                  <a:lnTo>
                    <a:pt x="2657" y="2248"/>
                  </a:lnTo>
                  <a:lnTo>
                    <a:pt x="2648" y="2248"/>
                  </a:lnTo>
                  <a:lnTo>
                    <a:pt x="2638" y="2248"/>
                  </a:lnTo>
                  <a:lnTo>
                    <a:pt x="2628" y="2258"/>
                  </a:lnTo>
                  <a:lnTo>
                    <a:pt x="2619" y="2258"/>
                  </a:lnTo>
                  <a:lnTo>
                    <a:pt x="2610" y="2258"/>
                  </a:lnTo>
                  <a:lnTo>
                    <a:pt x="2600" y="2258"/>
                  </a:lnTo>
                  <a:lnTo>
                    <a:pt x="2600" y="2248"/>
                  </a:lnTo>
                  <a:lnTo>
                    <a:pt x="2590" y="2248"/>
                  </a:lnTo>
                  <a:lnTo>
                    <a:pt x="2590" y="2239"/>
                  </a:lnTo>
                  <a:lnTo>
                    <a:pt x="2581" y="2239"/>
                  </a:lnTo>
                  <a:lnTo>
                    <a:pt x="2571" y="2239"/>
                  </a:lnTo>
                  <a:lnTo>
                    <a:pt x="2571" y="2229"/>
                  </a:lnTo>
                  <a:lnTo>
                    <a:pt x="2562" y="2239"/>
                  </a:lnTo>
                  <a:lnTo>
                    <a:pt x="2552" y="2239"/>
                  </a:lnTo>
                  <a:lnTo>
                    <a:pt x="2524" y="2239"/>
                  </a:lnTo>
                  <a:lnTo>
                    <a:pt x="2514" y="2239"/>
                  </a:lnTo>
                  <a:lnTo>
                    <a:pt x="2505" y="2239"/>
                  </a:lnTo>
                  <a:lnTo>
                    <a:pt x="2495" y="2239"/>
                  </a:lnTo>
                  <a:lnTo>
                    <a:pt x="2495" y="2248"/>
                  </a:lnTo>
                  <a:lnTo>
                    <a:pt x="2485" y="2258"/>
                  </a:lnTo>
                  <a:lnTo>
                    <a:pt x="2467" y="2267"/>
                  </a:lnTo>
                  <a:lnTo>
                    <a:pt x="2467" y="2277"/>
                  </a:lnTo>
                  <a:lnTo>
                    <a:pt x="2447" y="2286"/>
                  </a:lnTo>
                  <a:lnTo>
                    <a:pt x="2438" y="2296"/>
                  </a:lnTo>
                  <a:lnTo>
                    <a:pt x="2428" y="2305"/>
                  </a:lnTo>
                  <a:lnTo>
                    <a:pt x="2409" y="2315"/>
                  </a:lnTo>
                  <a:lnTo>
                    <a:pt x="2390" y="2324"/>
                  </a:lnTo>
                  <a:lnTo>
                    <a:pt x="2381" y="2334"/>
                  </a:lnTo>
                  <a:lnTo>
                    <a:pt x="2381" y="2343"/>
                  </a:lnTo>
                  <a:lnTo>
                    <a:pt x="2371" y="2343"/>
                  </a:lnTo>
                  <a:lnTo>
                    <a:pt x="2371" y="2334"/>
                  </a:lnTo>
                  <a:lnTo>
                    <a:pt x="2362" y="2334"/>
                  </a:lnTo>
                  <a:lnTo>
                    <a:pt x="2362" y="2343"/>
                  </a:lnTo>
                  <a:lnTo>
                    <a:pt x="2352" y="2343"/>
                  </a:lnTo>
                  <a:lnTo>
                    <a:pt x="2343" y="2334"/>
                  </a:lnTo>
                  <a:lnTo>
                    <a:pt x="2333" y="2334"/>
                  </a:lnTo>
                  <a:lnTo>
                    <a:pt x="2324" y="2324"/>
                  </a:lnTo>
                  <a:lnTo>
                    <a:pt x="2324" y="2315"/>
                  </a:lnTo>
                  <a:lnTo>
                    <a:pt x="2314" y="2315"/>
                  </a:lnTo>
                  <a:lnTo>
                    <a:pt x="2314" y="2305"/>
                  </a:lnTo>
                  <a:lnTo>
                    <a:pt x="2305" y="2305"/>
                  </a:lnTo>
                  <a:lnTo>
                    <a:pt x="2295" y="2315"/>
                  </a:lnTo>
                  <a:lnTo>
                    <a:pt x="2295" y="2324"/>
                  </a:lnTo>
                  <a:lnTo>
                    <a:pt x="2286" y="2334"/>
                  </a:lnTo>
                  <a:lnTo>
                    <a:pt x="2276" y="2334"/>
                  </a:lnTo>
                  <a:lnTo>
                    <a:pt x="2267" y="2334"/>
                  </a:lnTo>
                  <a:lnTo>
                    <a:pt x="2257" y="2334"/>
                  </a:lnTo>
                  <a:lnTo>
                    <a:pt x="2247" y="2334"/>
                  </a:lnTo>
                  <a:lnTo>
                    <a:pt x="2238" y="2334"/>
                  </a:lnTo>
                  <a:lnTo>
                    <a:pt x="2229" y="2334"/>
                  </a:lnTo>
                  <a:lnTo>
                    <a:pt x="2229" y="2324"/>
                  </a:lnTo>
                  <a:lnTo>
                    <a:pt x="2219" y="2324"/>
                  </a:lnTo>
                  <a:lnTo>
                    <a:pt x="2209" y="2324"/>
                  </a:lnTo>
                  <a:lnTo>
                    <a:pt x="2209" y="2315"/>
                  </a:lnTo>
                  <a:lnTo>
                    <a:pt x="2200" y="2315"/>
                  </a:lnTo>
                  <a:lnTo>
                    <a:pt x="2200" y="2324"/>
                  </a:lnTo>
                  <a:lnTo>
                    <a:pt x="2190" y="2334"/>
                  </a:lnTo>
                  <a:lnTo>
                    <a:pt x="2190" y="2343"/>
                  </a:lnTo>
                  <a:lnTo>
                    <a:pt x="2190" y="2353"/>
                  </a:lnTo>
                  <a:lnTo>
                    <a:pt x="2181" y="2353"/>
                  </a:lnTo>
                  <a:lnTo>
                    <a:pt x="2190" y="2372"/>
                  </a:lnTo>
                  <a:lnTo>
                    <a:pt x="2181" y="2372"/>
                  </a:lnTo>
                  <a:lnTo>
                    <a:pt x="2181" y="2382"/>
                  </a:lnTo>
                  <a:lnTo>
                    <a:pt x="2181" y="2391"/>
                  </a:lnTo>
                  <a:lnTo>
                    <a:pt x="2171" y="2391"/>
                  </a:lnTo>
                  <a:lnTo>
                    <a:pt x="2162" y="2400"/>
                  </a:lnTo>
                  <a:lnTo>
                    <a:pt x="2162" y="2410"/>
                  </a:lnTo>
                  <a:lnTo>
                    <a:pt x="2162" y="2420"/>
                  </a:lnTo>
                  <a:lnTo>
                    <a:pt x="2171" y="2420"/>
                  </a:lnTo>
                  <a:lnTo>
                    <a:pt x="2181" y="2420"/>
                  </a:lnTo>
                  <a:lnTo>
                    <a:pt x="2181" y="2429"/>
                  </a:lnTo>
                  <a:lnTo>
                    <a:pt x="2190" y="2429"/>
                  </a:lnTo>
                  <a:lnTo>
                    <a:pt x="2209" y="2439"/>
                  </a:lnTo>
                  <a:lnTo>
                    <a:pt x="2209" y="2448"/>
                  </a:lnTo>
                  <a:lnTo>
                    <a:pt x="2219" y="2448"/>
                  </a:lnTo>
                  <a:lnTo>
                    <a:pt x="2219" y="2458"/>
                  </a:lnTo>
                  <a:lnTo>
                    <a:pt x="2209" y="2467"/>
                  </a:lnTo>
                  <a:lnTo>
                    <a:pt x="2209" y="2477"/>
                  </a:lnTo>
                  <a:lnTo>
                    <a:pt x="2200" y="2477"/>
                  </a:lnTo>
                  <a:lnTo>
                    <a:pt x="2171" y="2486"/>
                  </a:lnTo>
                  <a:lnTo>
                    <a:pt x="2162" y="2496"/>
                  </a:lnTo>
                  <a:lnTo>
                    <a:pt x="2162" y="2515"/>
                  </a:lnTo>
                  <a:lnTo>
                    <a:pt x="2162" y="2534"/>
                  </a:lnTo>
                  <a:lnTo>
                    <a:pt x="2162" y="2543"/>
                  </a:lnTo>
                  <a:lnTo>
                    <a:pt x="2162" y="2563"/>
                  </a:lnTo>
                  <a:lnTo>
                    <a:pt x="2152" y="2563"/>
                  </a:lnTo>
                  <a:lnTo>
                    <a:pt x="2143" y="2572"/>
                  </a:lnTo>
                  <a:lnTo>
                    <a:pt x="2133" y="2582"/>
                  </a:lnTo>
                  <a:lnTo>
                    <a:pt x="2124" y="2591"/>
                  </a:lnTo>
                  <a:lnTo>
                    <a:pt x="2124" y="2601"/>
                  </a:lnTo>
                  <a:lnTo>
                    <a:pt x="2133" y="2610"/>
                  </a:lnTo>
                  <a:lnTo>
                    <a:pt x="2133" y="2620"/>
                  </a:lnTo>
                  <a:lnTo>
                    <a:pt x="2143" y="2620"/>
                  </a:lnTo>
                  <a:lnTo>
                    <a:pt x="2152" y="2629"/>
                  </a:lnTo>
                  <a:lnTo>
                    <a:pt x="2162" y="2629"/>
                  </a:lnTo>
                  <a:lnTo>
                    <a:pt x="2171" y="2629"/>
                  </a:lnTo>
                  <a:lnTo>
                    <a:pt x="2190" y="2639"/>
                  </a:lnTo>
                  <a:lnTo>
                    <a:pt x="2200" y="2639"/>
                  </a:lnTo>
                  <a:lnTo>
                    <a:pt x="2209" y="2639"/>
                  </a:lnTo>
                  <a:lnTo>
                    <a:pt x="2219" y="2639"/>
                  </a:lnTo>
                  <a:lnTo>
                    <a:pt x="2229" y="2648"/>
                  </a:lnTo>
                  <a:lnTo>
                    <a:pt x="2229" y="2658"/>
                  </a:lnTo>
                  <a:lnTo>
                    <a:pt x="2238" y="2658"/>
                  </a:lnTo>
                  <a:lnTo>
                    <a:pt x="2247" y="2658"/>
                  </a:lnTo>
                  <a:lnTo>
                    <a:pt x="2257" y="2658"/>
                  </a:lnTo>
                  <a:lnTo>
                    <a:pt x="2267" y="2658"/>
                  </a:lnTo>
                  <a:lnTo>
                    <a:pt x="2267" y="2667"/>
                  </a:lnTo>
                  <a:lnTo>
                    <a:pt x="2267" y="2677"/>
                  </a:lnTo>
                  <a:lnTo>
                    <a:pt x="2257" y="2686"/>
                  </a:lnTo>
                  <a:lnTo>
                    <a:pt x="2247" y="2677"/>
                  </a:lnTo>
                  <a:lnTo>
                    <a:pt x="2247" y="2686"/>
                  </a:lnTo>
                  <a:lnTo>
                    <a:pt x="2229" y="2686"/>
                  </a:lnTo>
                  <a:lnTo>
                    <a:pt x="2219" y="2686"/>
                  </a:lnTo>
                  <a:lnTo>
                    <a:pt x="2219" y="2696"/>
                  </a:lnTo>
                  <a:lnTo>
                    <a:pt x="2209" y="2696"/>
                  </a:lnTo>
                  <a:lnTo>
                    <a:pt x="2200" y="2705"/>
                  </a:lnTo>
                  <a:lnTo>
                    <a:pt x="2190" y="2715"/>
                  </a:lnTo>
                  <a:lnTo>
                    <a:pt x="2181" y="2705"/>
                  </a:lnTo>
                  <a:lnTo>
                    <a:pt x="2171" y="2715"/>
                  </a:lnTo>
                  <a:lnTo>
                    <a:pt x="2162" y="2715"/>
                  </a:lnTo>
                  <a:lnTo>
                    <a:pt x="2171" y="2724"/>
                  </a:lnTo>
                  <a:lnTo>
                    <a:pt x="2162" y="2724"/>
                  </a:lnTo>
                  <a:lnTo>
                    <a:pt x="2162" y="2734"/>
                  </a:lnTo>
                  <a:lnTo>
                    <a:pt x="2162" y="2743"/>
                  </a:lnTo>
                  <a:lnTo>
                    <a:pt x="2152" y="2743"/>
                  </a:lnTo>
                  <a:lnTo>
                    <a:pt x="2143" y="2743"/>
                  </a:lnTo>
                  <a:lnTo>
                    <a:pt x="2143" y="2734"/>
                  </a:lnTo>
                  <a:lnTo>
                    <a:pt x="2133" y="2743"/>
                  </a:lnTo>
                  <a:lnTo>
                    <a:pt x="2124" y="2743"/>
                  </a:lnTo>
                  <a:lnTo>
                    <a:pt x="2124" y="2753"/>
                  </a:lnTo>
                  <a:lnTo>
                    <a:pt x="2124" y="2763"/>
                  </a:lnTo>
                  <a:lnTo>
                    <a:pt x="2114" y="2772"/>
                  </a:lnTo>
                  <a:lnTo>
                    <a:pt x="2124" y="2781"/>
                  </a:lnTo>
                  <a:lnTo>
                    <a:pt x="2114" y="2781"/>
                  </a:lnTo>
                  <a:lnTo>
                    <a:pt x="2114" y="2791"/>
                  </a:lnTo>
                  <a:lnTo>
                    <a:pt x="2105" y="2791"/>
                  </a:lnTo>
                  <a:lnTo>
                    <a:pt x="2095" y="2791"/>
                  </a:lnTo>
                  <a:lnTo>
                    <a:pt x="2095" y="2801"/>
                  </a:lnTo>
                  <a:lnTo>
                    <a:pt x="2095" y="2810"/>
                  </a:lnTo>
                  <a:lnTo>
                    <a:pt x="2086" y="2810"/>
                  </a:lnTo>
                  <a:lnTo>
                    <a:pt x="2086" y="2820"/>
                  </a:lnTo>
                  <a:lnTo>
                    <a:pt x="2086" y="2829"/>
                  </a:lnTo>
                  <a:lnTo>
                    <a:pt x="2095" y="2829"/>
                  </a:lnTo>
                  <a:lnTo>
                    <a:pt x="2095" y="2839"/>
                  </a:lnTo>
                  <a:lnTo>
                    <a:pt x="2095" y="2848"/>
                  </a:lnTo>
                  <a:lnTo>
                    <a:pt x="2095" y="2858"/>
                  </a:lnTo>
                  <a:lnTo>
                    <a:pt x="2095" y="2877"/>
                  </a:lnTo>
                  <a:lnTo>
                    <a:pt x="2086" y="2877"/>
                  </a:lnTo>
                  <a:lnTo>
                    <a:pt x="2000" y="2886"/>
                  </a:lnTo>
                  <a:lnTo>
                    <a:pt x="1990" y="2877"/>
                  </a:lnTo>
                  <a:lnTo>
                    <a:pt x="1981" y="2877"/>
                  </a:lnTo>
                  <a:lnTo>
                    <a:pt x="1981" y="2886"/>
                  </a:lnTo>
                  <a:lnTo>
                    <a:pt x="1971" y="2886"/>
                  </a:lnTo>
                  <a:lnTo>
                    <a:pt x="1962" y="2877"/>
                  </a:lnTo>
                  <a:lnTo>
                    <a:pt x="1943" y="2867"/>
                  </a:lnTo>
                  <a:lnTo>
                    <a:pt x="1933" y="2867"/>
                  </a:lnTo>
                  <a:lnTo>
                    <a:pt x="1933" y="2858"/>
                  </a:lnTo>
                  <a:lnTo>
                    <a:pt x="1924" y="2848"/>
                  </a:lnTo>
                  <a:lnTo>
                    <a:pt x="1914" y="2839"/>
                  </a:lnTo>
                  <a:lnTo>
                    <a:pt x="1914" y="2829"/>
                  </a:lnTo>
                  <a:lnTo>
                    <a:pt x="1905" y="2820"/>
                  </a:lnTo>
                  <a:lnTo>
                    <a:pt x="1895" y="2820"/>
                  </a:lnTo>
                  <a:lnTo>
                    <a:pt x="1866" y="2791"/>
                  </a:lnTo>
                  <a:lnTo>
                    <a:pt x="1857" y="2791"/>
                  </a:lnTo>
                  <a:lnTo>
                    <a:pt x="1828" y="2781"/>
                  </a:lnTo>
                  <a:lnTo>
                    <a:pt x="1809" y="2781"/>
                  </a:lnTo>
                  <a:lnTo>
                    <a:pt x="1781" y="2791"/>
                  </a:lnTo>
                  <a:lnTo>
                    <a:pt x="1743" y="2810"/>
                  </a:lnTo>
                  <a:lnTo>
                    <a:pt x="1733" y="2810"/>
                  </a:lnTo>
                  <a:lnTo>
                    <a:pt x="1724" y="2801"/>
                  </a:lnTo>
                  <a:lnTo>
                    <a:pt x="1714" y="2801"/>
                  </a:lnTo>
                  <a:lnTo>
                    <a:pt x="1695" y="2801"/>
                  </a:lnTo>
                  <a:lnTo>
                    <a:pt x="1695" y="2791"/>
                  </a:lnTo>
                  <a:lnTo>
                    <a:pt x="1676" y="2781"/>
                  </a:lnTo>
                  <a:lnTo>
                    <a:pt x="1667" y="2781"/>
                  </a:lnTo>
                  <a:lnTo>
                    <a:pt x="1647" y="2781"/>
                  </a:lnTo>
                  <a:lnTo>
                    <a:pt x="1638" y="2772"/>
                  </a:lnTo>
                  <a:lnTo>
                    <a:pt x="1600" y="2781"/>
                  </a:lnTo>
                  <a:lnTo>
                    <a:pt x="1533" y="2772"/>
                  </a:lnTo>
                  <a:lnTo>
                    <a:pt x="1524" y="2772"/>
                  </a:lnTo>
                  <a:lnTo>
                    <a:pt x="1514" y="2781"/>
                  </a:lnTo>
                  <a:lnTo>
                    <a:pt x="1495" y="2801"/>
                  </a:lnTo>
                  <a:lnTo>
                    <a:pt x="1486" y="2810"/>
                  </a:lnTo>
                  <a:lnTo>
                    <a:pt x="1476" y="2810"/>
                  </a:lnTo>
                  <a:lnTo>
                    <a:pt x="1447" y="2810"/>
                  </a:lnTo>
                  <a:lnTo>
                    <a:pt x="1438" y="2810"/>
                  </a:lnTo>
                  <a:lnTo>
                    <a:pt x="1429" y="2820"/>
                  </a:lnTo>
                  <a:lnTo>
                    <a:pt x="1419" y="2829"/>
                  </a:lnTo>
                  <a:lnTo>
                    <a:pt x="1400" y="2829"/>
                  </a:lnTo>
                  <a:lnTo>
                    <a:pt x="1390" y="2829"/>
                  </a:lnTo>
                  <a:lnTo>
                    <a:pt x="1381" y="2839"/>
                  </a:lnTo>
                  <a:lnTo>
                    <a:pt x="1381" y="2848"/>
                  </a:lnTo>
                  <a:lnTo>
                    <a:pt x="1371" y="2848"/>
                  </a:lnTo>
                  <a:lnTo>
                    <a:pt x="1352" y="2848"/>
                  </a:lnTo>
                  <a:lnTo>
                    <a:pt x="1333" y="2858"/>
                  </a:lnTo>
                  <a:lnTo>
                    <a:pt x="1324" y="2867"/>
                  </a:lnTo>
                  <a:lnTo>
                    <a:pt x="1314" y="2877"/>
                  </a:lnTo>
                  <a:lnTo>
                    <a:pt x="1304" y="2886"/>
                  </a:lnTo>
                  <a:lnTo>
                    <a:pt x="1295" y="2905"/>
                  </a:lnTo>
                  <a:lnTo>
                    <a:pt x="1276" y="2915"/>
                  </a:lnTo>
                  <a:lnTo>
                    <a:pt x="1257" y="2915"/>
                  </a:lnTo>
                  <a:lnTo>
                    <a:pt x="1247" y="2915"/>
                  </a:lnTo>
                  <a:lnTo>
                    <a:pt x="1219" y="2905"/>
                  </a:lnTo>
                  <a:lnTo>
                    <a:pt x="1200" y="2905"/>
                  </a:lnTo>
                  <a:lnTo>
                    <a:pt x="1181" y="2934"/>
                  </a:lnTo>
                  <a:lnTo>
                    <a:pt x="1162" y="2934"/>
                  </a:lnTo>
                  <a:lnTo>
                    <a:pt x="1143" y="2924"/>
                  </a:lnTo>
                  <a:lnTo>
                    <a:pt x="1133" y="2915"/>
                  </a:lnTo>
                  <a:lnTo>
                    <a:pt x="1124" y="2915"/>
                  </a:lnTo>
                  <a:lnTo>
                    <a:pt x="1114" y="2915"/>
                  </a:lnTo>
                  <a:lnTo>
                    <a:pt x="1095" y="2915"/>
                  </a:lnTo>
                  <a:lnTo>
                    <a:pt x="1086" y="2915"/>
                  </a:lnTo>
                  <a:lnTo>
                    <a:pt x="1076" y="2905"/>
                  </a:lnTo>
                  <a:lnTo>
                    <a:pt x="1066" y="2886"/>
                  </a:lnTo>
                  <a:lnTo>
                    <a:pt x="1048" y="2877"/>
                  </a:lnTo>
                  <a:lnTo>
                    <a:pt x="1019" y="2886"/>
                  </a:lnTo>
                  <a:lnTo>
                    <a:pt x="1009" y="2886"/>
                  </a:lnTo>
                  <a:lnTo>
                    <a:pt x="1000" y="2886"/>
                  </a:lnTo>
                  <a:lnTo>
                    <a:pt x="971" y="2867"/>
                  </a:lnTo>
                  <a:lnTo>
                    <a:pt x="933" y="2858"/>
                  </a:lnTo>
                  <a:lnTo>
                    <a:pt x="924" y="2858"/>
                  </a:lnTo>
                  <a:lnTo>
                    <a:pt x="905" y="2829"/>
                  </a:lnTo>
                  <a:lnTo>
                    <a:pt x="895" y="2820"/>
                  </a:lnTo>
                  <a:lnTo>
                    <a:pt x="876" y="2820"/>
                  </a:lnTo>
                  <a:lnTo>
                    <a:pt x="867" y="2820"/>
                  </a:lnTo>
                  <a:lnTo>
                    <a:pt x="857" y="2810"/>
                  </a:lnTo>
                  <a:lnTo>
                    <a:pt x="857" y="2801"/>
                  </a:lnTo>
                  <a:lnTo>
                    <a:pt x="847" y="2791"/>
                  </a:lnTo>
                  <a:lnTo>
                    <a:pt x="847" y="2781"/>
                  </a:lnTo>
                  <a:lnTo>
                    <a:pt x="857" y="2772"/>
                  </a:lnTo>
                  <a:lnTo>
                    <a:pt x="857" y="2763"/>
                  </a:lnTo>
                  <a:lnTo>
                    <a:pt x="857" y="2753"/>
                  </a:lnTo>
                  <a:lnTo>
                    <a:pt x="857" y="2743"/>
                  </a:lnTo>
                  <a:lnTo>
                    <a:pt x="838" y="2734"/>
                  </a:lnTo>
                  <a:lnTo>
                    <a:pt x="828" y="2724"/>
                  </a:lnTo>
                  <a:lnTo>
                    <a:pt x="828" y="2715"/>
                  </a:lnTo>
                  <a:lnTo>
                    <a:pt x="838" y="2705"/>
                  </a:lnTo>
                  <a:lnTo>
                    <a:pt x="838" y="2696"/>
                  </a:lnTo>
                  <a:lnTo>
                    <a:pt x="828" y="2686"/>
                  </a:lnTo>
                  <a:lnTo>
                    <a:pt x="828" y="2677"/>
                  </a:lnTo>
                  <a:lnTo>
                    <a:pt x="828" y="2667"/>
                  </a:lnTo>
                  <a:lnTo>
                    <a:pt x="819" y="2658"/>
                  </a:lnTo>
                  <a:lnTo>
                    <a:pt x="809" y="2639"/>
                  </a:lnTo>
                  <a:lnTo>
                    <a:pt x="809" y="2629"/>
                  </a:lnTo>
                  <a:lnTo>
                    <a:pt x="809" y="2620"/>
                  </a:lnTo>
                  <a:lnTo>
                    <a:pt x="809" y="2601"/>
                  </a:lnTo>
                  <a:lnTo>
                    <a:pt x="809" y="2591"/>
                  </a:lnTo>
                  <a:lnTo>
                    <a:pt x="800" y="2582"/>
                  </a:lnTo>
                  <a:lnTo>
                    <a:pt x="809" y="2563"/>
                  </a:lnTo>
                  <a:lnTo>
                    <a:pt x="809" y="2553"/>
                  </a:lnTo>
                  <a:lnTo>
                    <a:pt x="790" y="2534"/>
                  </a:lnTo>
                  <a:lnTo>
                    <a:pt x="781" y="2534"/>
                  </a:lnTo>
                  <a:lnTo>
                    <a:pt x="762" y="2534"/>
                  </a:lnTo>
                  <a:lnTo>
                    <a:pt x="752" y="2525"/>
                  </a:lnTo>
                  <a:lnTo>
                    <a:pt x="743" y="2525"/>
                  </a:lnTo>
                  <a:lnTo>
                    <a:pt x="724" y="2525"/>
                  </a:lnTo>
                  <a:lnTo>
                    <a:pt x="705" y="2515"/>
                  </a:lnTo>
                  <a:lnTo>
                    <a:pt x="695" y="2515"/>
                  </a:lnTo>
                  <a:lnTo>
                    <a:pt x="685" y="2515"/>
                  </a:lnTo>
                  <a:lnTo>
                    <a:pt x="667" y="2505"/>
                  </a:lnTo>
                  <a:lnTo>
                    <a:pt x="657" y="2505"/>
                  </a:lnTo>
                  <a:lnTo>
                    <a:pt x="647" y="2515"/>
                  </a:lnTo>
                  <a:lnTo>
                    <a:pt x="628" y="2525"/>
                  </a:lnTo>
                  <a:lnTo>
                    <a:pt x="619" y="2525"/>
                  </a:lnTo>
                  <a:lnTo>
                    <a:pt x="619" y="2515"/>
                  </a:lnTo>
                  <a:lnTo>
                    <a:pt x="609" y="2505"/>
                  </a:lnTo>
                  <a:lnTo>
                    <a:pt x="600" y="2496"/>
                  </a:lnTo>
                  <a:lnTo>
                    <a:pt x="590" y="2496"/>
                  </a:lnTo>
                  <a:lnTo>
                    <a:pt x="581" y="2496"/>
                  </a:lnTo>
                  <a:lnTo>
                    <a:pt x="571" y="2496"/>
                  </a:lnTo>
                  <a:lnTo>
                    <a:pt x="562" y="2486"/>
                  </a:lnTo>
                  <a:lnTo>
                    <a:pt x="457" y="2448"/>
                  </a:lnTo>
                  <a:lnTo>
                    <a:pt x="447" y="2448"/>
                  </a:lnTo>
                  <a:lnTo>
                    <a:pt x="428" y="2439"/>
                  </a:lnTo>
                  <a:lnTo>
                    <a:pt x="362" y="2448"/>
                  </a:lnTo>
                  <a:lnTo>
                    <a:pt x="343" y="2439"/>
                  </a:lnTo>
                  <a:lnTo>
                    <a:pt x="324" y="2448"/>
                  </a:lnTo>
                  <a:lnTo>
                    <a:pt x="305" y="2439"/>
                  </a:lnTo>
                  <a:lnTo>
                    <a:pt x="286" y="2429"/>
                  </a:lnTo>
                  <a:lnTo>
                    <a:pt x="266" y="2410"/>
                  </a:lnTo>
                  <a:lnTo>
                    <a:pt x="248" y="2400"/>
                  </a:lnTo>
                  <a:lnTo>
                    <a:pt x="219" y="2400"/>
                  </a:lnTo>
                  <a:lnTo>
                    <a:pt x="162" y="2382"/>
                  </a:lnTo>
                  <a:lnTo>
                    <a:pt x="152" y="2382"/>
                  </a:lnTo>
                  <a:lnTo>
                    <a:pt x="152" y="2372"/>
                  </a:lnTo>
                  <a:lnTo>
                    <a:pt x="143" y="2362"/>
                  </a:lnTo>
                  <a:lnTo>
                    <a:pt x="133" y="2362"/>
                  </a:lnTo>
                  <a:lnTo>
                    <a:pt x="95" y="2353"/>
                  </a:lnTo>
                  <a:lnTo>
                    <a:pt x="95" y="2343"/>
                  </a:lnTo>
                  <a:lnTo>
                    <a:pt x="85" y="2343"/>
                  </a:lnTo>
                  <a:lnTo>
                    <a:pt x="85" y="2324"/>
                  </a:lnTo>
                  <a:lnTo>
                    <a:pt x="76" y="2324"/>
                  </a:lnTo>
                  <a:lnTo>
                    <a:pt x="76" y="2315"/>
                  </a:lnTo>
                  <a:lnTo>
                    <a:pt x="76" y="2305"/>
                  </a:lnTo>
                  <a:lnTo>
                    <a:pt x="76" y="2296"/>
                  </a:lnTo>
                  <a:lnTo>
                    <a:pt x="66" y="2296"/>
                  </a:lnTo>
                  <a:lnTo>
                    <a:pt x="57" y="2305"/>
                  </a:lnTo>
                  <a:lnTo>
                    <a:pt x="47" y="2305"/>
                  </a:lnTo>
                  <a:lnTo>
                    <a:pt x="47" y="2296"/>
                  </a:lnTo>
                  <a:lnTo>
                    <a:pt x="47" y="2286"/>
                  </a:lnTo>
                  <a:lnTo>
                    <a:pt x="47" y="2277"/>
                  </a:lnTo>
                  <a:lnTo>
                    <a:pt x="38" y="2277"/>
                  </a:lnTo>
                  <a:lnTo>
                    <a:pt x="28" y="2267"/>
                  </a:lnTo>
                  <a:lnTo>
                    <a:pt x="19" y="2267"/>
                  </a:lnTo>
                  <a:lnTo>
                    <a:pt x="19" y="2277"/>
                  </a:lnTo>
                  <a:lnTo>
                    <a:pt x="9" y="2286"/>
                  </a:lnTo>
                  <a:lnTo>
                    <a:pt x="9" y="2277"/>
                  </a:lnTo>
                  <a:lnTo>
                    <a:pt x="9" y="2267"/>
                  </a:lnTo>
                  <a:lnTo>
                    <a:pt x="9" y="2258"/>
                  </a:lnTo>
                  <a:lnTo>
                    <a:pt x="9" y="2248"/>
                  </a:lnTo>
                  <a:lnTo>
                    <a:pt x="19" y="2248"/>
                  </a:lnTo>
                  <a:lnTo>
                    <a:pt x="19" y="2239"/>
                  </a:lnTo>
                  <a:lnTo>
                    <a:pt x="0" y="2229"/>
                  </a:lnTo>
                  <a:lnTo>
                    <a:pt x="0" y="2219"/>
                  </a:lnTo>
                  <a:lnTo>
                    <a:pt x="9" y="2219"/>
                  </a:lnTo>
                  <a:lnTo>
                    <a:pt x="19" y="2210"/>
                  </a:lnTo>
                  <a:lnTo>
                    <a:pt x="19" y="2201"/>
                  </a:lnTo>
                  <a:lnTo>
                    <a:pt x="19" y="2191"/>
                  </a:lnTo>
                  <a:lnTo>
                    <a:pt x="28" y="2191"/>
                  </a:lnTo>
                  <a:lnTo>
                    <a:pt x="38" y="2191"/>
                  </a:lnTo>
                  <a:lnTo>
                    <a:pt x="38" y="2182"/>
                  </a:lnTo>
                  <a:lnTo>
                    <a:pt x="47" y="2182"/>
                  </a:lnTo>
                  <a:lnTo>
                    <a:pt x="38" y="2182"/>
                  </a:lnTo>
                  <a:lnTo>
                    <a:pt x="38" y="2172"/>
                  </a:lnTo>
                  <a:lnTo>
                    <a:pt x="38" y="2162"/>
                  </a:lnTo>
                  <a:lnTo>
                    <a:pt x="38" y="2153"/>
                  </a:lnTo>
                  <a:lnTo>
                    <a:pt x="47" y="2153"/>
                  </a:lnTo>
                  <a:lnTo>
                    <a:pt x="47" y="2144"/>
                  </a:lnTo>
                  <a:lnTo>
                    <a:pt x="47" y="2134"/>
                  </a:lnTo>
                  <a:lnTo>
                    <a:pt x="57" y="2134"/>
                  </a:lnTo>
                  <a:lnTo>
                    <a:pt x="57" y="2144"/>
                  </a:lnTo>
                  <a:lnTo>
                    <a:pt x="66" y="2134"/>
                  </a:lnTo>
                  <a:lnTo>
                    <a:pt x="66" y="2124"/>
                  </a:lnTo>
                  <a:lnTo>
                    <a:pt x="66" y="2115"/>
                  </a:lnTo>
                  <a:lnTo>
                    <a:pt x="57" y="2105"/>
                  </a:lnTo>
                  <a:lnTo>
                    <a:pt x="57" y="2096"/>
                  </a:lnTo>
                  <a:lnTo>
                    <a:pt x="57" y="2086"/>
                  </a:lnTo>
                  <a:lnTo>
                    <a:pt x="47" y="2086"/>
                  </a:lnTo>
                  <a:lnTo>
                    <a:pt x="47" y="2077"/>
                  </a:lnTo>
                  <a:lnTo>
                    <a:pt x="38" y="2077"/>
                  </a:lnTo>
                  <a:lnTo>
                    <a:pt x="38" y="2067"/>
                  </a:lnTo>
                  <a:lnTo>
                    <a:pt x="57" y="2039"/>
                  </a:lnTo>
                  <a:lnTo>
                    <a:pt x="66" y="2039"/>
                  </a:lnTo>
                  <a:lnTo>
                    <a:pt x="76" y="2048"/>
                  </a:lnTo>
                  <a:lnTo>
                    <a:pt x="85" y="2048"/>
                  </a:lnTo>
                  <a:lnTo>
                    <a:pt x="85" y="2058"/>
                  </a:lnTo>
                  <a:lnTo>
                    <a:pt x="105" y="2058"/>
                  </a:lnTo>
                  <a:lnTo>
                    <a:pt x="114" y="2058"/>
                  </a:lnTo>
                  <a:lnTo>
                    <a:pt x="123" y="2058"/>
                  </a:lnTo>
                  <a:lnTo>
                    <a:pt x="114" y="2048"/>
                  </a:lnTo>
                  <a:lnTo>
                    <a:pt x="114" y="2039"/>
                  </a:lnTo>
                  <a:lnTo>
                    <a:pt x="123" y="2039"/>
                  </a:lnTo>
                  <a:lnTo>
                    <a:pt x="123" y="2029"/>
                  </a:lnTo>
                  <a:lnTo>
                    <a:pt x="123" y="2020"/>
                  </a:lnTo>
                  <a:lnTo>
                    <a:pt x="123" y="2010"/>
                  </a:lnTo>
                  <a:lnTo>
                    <a:pt x="133" y="2010"/>
                  </a:lnTo>
                  <a:lnTo>
                    <a:pt x="143" y="2010"/>
                  </a:lnTo>
                  <a:lnTo>
                    <a:pt x="143" y="2001"/>
                  </a:lnTo>
                  <a:lnTo>
                    <a:pt x="143" y="1991"/>
                  </a:lnTo>
                  <a:lnTo>
                    <a:pt x="143" y="1981"/>
                  </a:lnTo>
                  <a:lnTo>
                    <a:pt x="143" y="1972"/>
                  </a:lnTo>
                  <a:lnTo>
                    <a:pt x="152" y="1963"/>
                  </a:lnTo>
                  <a:lnTo>
                    <a:pt x="162" y="1963"/>
                  </a:lnTo>
                  <a:lnTo>
                    <a:pt x="181" y="1963"/>
                  </a:lnTo>
                  <a:lnTo>
                    <a:pt x="200" y="1953"/>
                  </a:lnTo>
                  <a:lnTo>
                    <a:pt x="209" y="1953"/>
                  </a:lnTo>
                  <a:lnTo>
                    <a:pt x="219" y="1953"/>
                  </a:lnTo>
                  <a:lnTo>
                    <a:pt x="219" y="1943"/>
                  </a:lnTo>
                  <a:lnTo>
                    <a:pt x="228" y="1934"/>
                  </a:lnTo>
                  <a:lnTo>
                    <a:pt x="238" y="1934"/>
                  </a:lnTo>
                  <a:lnTo>
                    <a:pt x="257" y="1924"/>
                  </a:lnTo>
                  <a:lnTo>
                    <a:pt x="248" y="1915"/>
                  </a:lnTo>
                  <a:lnTo>
                    <a:pt x="248" y="1905"/>
                  </a:lnTo>
                  <a:lnTo>
                    <a:pt x="248" y="1896"/>
                  </a:lnTo>
                  <a:lnTo>
                    <a:pt x="266" y="1886"/>
                  </a:lnTo>
                  <a:lnTo>
                    <a:pt x="276" y="1886"/>
                  </a:lnTo>
                  <a:lnTo>
                    <a:pt x="286" y="1886"/>
                  </a:lnTo>
                  <a:lnTo>
                    <a:pt x="295" y="1886"/>
                  </a:lnTo>
                  <a:lnTo>
                    <a:pt x="305" y="1877"/>
                  </a:lnTo>
                  <a:lnTo>
                    <a:pt x="314" y="1877"/>
                  </a:lnTo>
                  <a:lnTo>
                    <a:pt x="314" y="1867"/>
                  </a:lnTo>
                  <a:lnTo>
                    <a:pt x="314" y="1858"/>
                  </a:lnTo>
                  <a:lnTo>
                    <a:pt x="324" y="1858"/>
                  </a:lnTo>
                  <a:lnTo>
                    <a:pt x="333" y="1858"/>
                  </a:lnTo>
                  <a:lnTo>
                    <a:pt x="333" y="1867"/>
                  </a:lnTo>
                  <a:lnTo>
                    <a:pt x="333" y="1877"/>
                  </a:lnTo>
                  <a:lnTo>
                    <a:pt x="343" y="1877"/>
                  </a:lnTo>
                  <a:lnTo>
                    <a:pt x="343" y="1886"/>
                  </a:lnTo>
                  <a:lnTo>
                    <a:pt x="352" y="1896"/>
                  </a:lnTo>
                  <a:lnTo>
                    <a:pt x="362" y="1905"/>
                  </a:lnTo>
                  <a:lnTo>
                    <a:pt x="362" y="1915"/>
                  </a:lnTo>
                  <a:lnTo>
                    <a:pt x="371" y="1915"/>
                  </a:lnTo>
                  <a:lnTo>
                    <a:pt x="362" y="1924"/>
                  </a:lnTo>
                  <a:lnTo>
                    <a:pt x="362" y="1934"/>
                  </a:lnTo>
                  <a:lnTo>
                    <a:pt x="352" y="1934"/>
                  </a:lnTo>
                  <a:lnTo>
                    <a:pt x="362" y="1934"/>
                  </a:lnTo>
                  <a:lnTo>
                    <a:pt x="362" y="1943"/>
                  </a:lnTo>
                  <a:lnTo>
                    <a:pt x="362" y="1953"/>
                  </a:lnTo>
                  <a:lnTo>
                    <a:pt x="371" y="1953"/>
                  </a:lnTo>
                  <a:lnTo>
                    <a:pt x="371" y="1963"/>
                  </a:lnTo>
                  <a:lnTo>
                    <a:pt x="381" y="1963"/>
                  </a:lnTo>
                  <a:lnTo>
                    <a:pt x="381" y="1972"/>
                  </a:lnTo>
                  <a:lnTo>
                    <a:pt x="390" y="1972"/>
                  </a:lnTo>
                  <a:lnTo>
                    <a:pt x="390" y="1981"/>
                  </a:lnTo>
                  <a:lnTo>
                    <a:pt x="400" y="1981"/>
                  </a:lnTo>
                  <a:lnTo>
                    <a:pt x="409" y="2001"/>
                  </a:lnTo>
                  <a:lnTo>
                    <a:pt x="419" y="2010"/>
                  </a:lnTo>
                  <a:lnTo>
                    <a:pt x="438" y="2020"/>
                  </a:lnTo>
                  <a:lnTo>
                    <a:pt x="447" y="2020"/>
                  </a:lnTo>
                  <a:lnTo>
                    <a:pt x="466" y="2039"/>
                  </a:lnTo>
                  <a:lnTo>
                    <a:pt x="476" y="2048"/>
                  </a:lnTo>
                  <a:lnTo>
                    <a:pt x="476" y="2058"/>
                  </a:lnTo>
                  <a:lnTo>
                    <a:pt x="486" y="2058"/>
                  </a:lnTo>
                  <a:lnTo>
                    <a:pt x="504" y="2058"/>
                  </a:lnTo>
                  <a:lnTo>
                    <a:pt x="514" y="2058"/>
                  </a:lnTo>
                  <a:lnTo>
                    <a:pt x="524" y="2077"/>
                  </a:lnTo>
                  <a:lnTo>
                    <a:pt x="533" y="2077"/>
                  </a:lnTo>
                  <a:lnTo>
                    <a:pt x="552" y="2086"/>
                  </a:lnTo>
                  <a:lnTo>
                    <a:pt x="562" y="2086"/>
                  </a:lnTo>
                  <a:lnTo>
                    <a:pt x="562" y="2096"/>
                  </a:lnTo>
                  <a:lnTo>
                    <a:pt x="571" y="2096"/>
                  </a:lnTo>
                  <a:lnTo>
                    <a:pt x="581" y="2096"/>
                  </a:lnTo>
                  <a:lnTo>
                    <a:pt x="581" y="2105"/>
                  </a:lnTo>
                  <a:lnTo>
                    <a:pt x="600" y="2105"/>
                  </a:lnTo>
                  <a:lnTo>
                    <a:pt x="609" y="2105"/>
                  </a:lnTo>
                  <a:lnTo>
                    <a:pt x="609" y="2115"/>
                  </a:lnTo>
                  <a:lnTo>
                    <a:pt x="619" y="2115"/>
                  </a:lnTo>
                  <a:lnTo>
                    <a:pt x="619" y="2124"/>
                  </a:lnTo>
                  <a:lnTo>
                    <a:pt x="628" y="2134"/>
                  </a:lnTo>
                  <a:lnTo>
                    <a:pt x="657" y="2153"/>
                  </a:lnTo>
                  <a:lnTo>
                    <a:pt x="667" y="2153"/>
                  </a:lnTo>
                  <a:lnTo>
                    <a:pt x="667" y="2162"/>
                  </a:lnTo>
                  <a:lnTo>
                    <a:pt x="667" y="2172"/>
                  </a:lnTo>
                  <a:lnTo>
                    <a:pt x="667" y="2182"/>
                  </a:lnTo>
                  <a:lnTo>
                    <a:pt x="676" y="2172"/>
                  </a:lnTo>
                  <a:lnTo>
                    <a:pt x="676" y="2182"/>
                  </a:lnTo>
                  <a:lnTo>
                    <a:pt x="695" y="2191"/>
                  </a:lnTo>
                  <a:lnTo>
                    <a:pt x="714" y="2201"/>
                  </a:lnTo>
                  <a:lnTo>
                    <a:pt x="714" y="2210"/>
                  </a:lnTo>
                  <a:lnTo>
                    <a:pt x="714" y="2219"/>
                  </a:lnTo>
                  <a:lnTo>
                    <a:pt x="724" y="2219"/>
                  </a:lnTo>
                  <a:lnTo>
                    <a:pt x="724" y="2229"/>
                  </a:lnTo>
                  <a:lnTo>
                    <a:pt x="733" y="2239"/>
                  </a:lnTo>
                  <a:lnTo>
                    <a:pt x="743" y="2239"/>
                  </a:lnTo>
                  <a:lnTo>
                    <a:pt x="752" y="2239"/>
                  </a:lnTo>
                  <a:lnTo>
                    <a:pt x="752" y="2229"/>
                  </a:lnTo>
                  <a:lnTo>
                    <a:pt x="762" y="2219"/>
                  </a:lnTo>
                  <a:lnTo>
                    <a:pt x="771" y="2219"/>
                  </a:lnTo>
                  <a:lnTo>
                    <a:pt x="771" y="2210"/>
                  </a:lnTo>
                  <a:lnTo>
                    <a:pt x="781" y="2210"/>
                  </a:lnTo>
                  <a:lnTo>
                    <a:pt x="781" y="2219"/>
                  </a:lnTo>
                  <a:lnTo>
                    <a:pt x="790" y="2219"/>
                  </a:lnTo>
                  <a:lnTo>
                    <a:pt x="809" y="2229"/>
                  </a:lnTo>
                  <a:lnTo>
                    <a:pt x="819" y="2229"/>
                  </a:lnTo>
                  <a:lnTo>
                    <a:pt x="828" y="2219"/>
                  </a:lnTo>
                  <a:lnTo>
                    <a:pt x="828" y="2210"/>
                  </a:lnTo>
                  <a:lnTo>
                    <a:pt x="828" y="2219"/>
                  </a:lnTo>
                  <a:lnTo>
                    <a:pt x="838" y="2219"/>
                  </a:lnTo>
                  <a:lnTo>
                    <a:pt x="857" y="2219"/>
                  </a:lnTo>
                  <a:lnTo>
                    <a:pt x="867" y="2229"/>
                  </a:lnTo>
                  <a:lnTo>
                    <a:pt x="867" y="2248"/>
                  </a:lnTo>
                  <a:lnTo>
                    <a:pt x="867" y="2258"/>
                  </a:lnTo>
                  <a:lnTo>
                    <a:pt x="876" y="2258"/>
                  </a:lnTo>
                  <a:lnTo>
                    <a:pt x="876" y="2267"/>
                  </a:lnTo>
                  <a:lnTo>
                    <a:pt x="885" y="2267"/>
                  </a:lnTo>
                  <a:lnTo>
                    <a:pt x="895" y="2267"/>
                  </a:lnTo>
                  <a:lnTo>
                    <a:pt x="895" y="2277"/>
                  </a:lnTo>
                  <a:lnTo>
                    <a:pt x="905" y="2286"/>
                  </a:lnTo>
                  <a:lnTo>
                    <a:pt x="914" y="2296"/>
                  </a:lnTo>
                  <a:lnTo>
                    <a:pt x="914" y="2305"/>
                  </a:lnTo>
                  <a:lnTo>
                    <a:pt x="924" y="2305"/>
                  </a:lnTo>
                  <a:lnTo>
                    <a:pt x="933" y="2315"/>
                  </a:lnTo>
                  <a:lnTo>
                    <a:pt x="943" y="2315"/>
                  </a:lnTo>
                  <a:lnTo>
                    <a:pt x="952" y="2324"/>
                  </a:lnTo>
                  <a:lnTo>
                    <a:pt x="981" y="2334"/>
                  </a:lnTo>
                  <a:lnTo>
                    <a:pt x="990" y="2334"/>
                  </a:lnTo>
                  <a:lnTo>
                    <a:pt x="990" y="2343"/>
                  </a:lnTo>
                  <a:lnTo>
                    <a:pt x="990" y="2353"/>
                  </a:lnTo>
                  <a:lnTo>
                    <a:pt x="1009" y="2353"/>
                  </a:lnTo>
                  <a:lnTo>
                    <a:pt x="1019" y="2353"/>
                  </a:lnTo>
                  <a:lnTo>
                    <a:pt x="1019" y="2362"/>
                  </a:lnTo>
                  <a:lnTo>
                    <a:pt x="1019" y="2372"/>
                  </a:lnTo>
                  <a:lnTo>
                    <a:pt x="1019" y="2382"/>
                  </a:lnTo>
                  <a:lnTo>
                    <a:pt x="1019" y="2391"/>
                  </a:lnTo>
                  <a:lnTo>
                    <a:pt x="1019" y="2400"/>
                  </a:lnTo>
                  <a:lnTo>
                    <a:pt x="1019" y="2410"/>
                  </a:lnTo>
                  <a:lnTo>
                    <a:pt x="1019" y="2420"/>
                  </a:lnTo>
                  <a:lnTo>
                    <a:pt x="1019" y="2429"/>
                  </a:lnTo>
                  <a:lnTo>
                    <a:pt x="1028" y="2439"/>
                  </a:lnTo>
                  <a:lnTo>
                    <a:pt x="1038" y="2439"/>
                  </a:lnTo>
                  <a:lnTo>
                    <a:pt x="1038" y="2448"/>
                  </a:lnTo>
                  <a:lnTo>
                    <a:pt x="1038" y="2458"/>
                  </a:lnTo>
                  <a:lnTo>
                    <a:pt x="1048" y="2477"/>
                  </a:lnTo>
                  <a:lnTo>
                    <a:pt x="1057" y="2486"/>
                  </a:lnTo>
                  <a:lnTo>
                    <a:pt x="1066" y="2486"/>
                  </a:lnTo>
                  <a:lnTo>
                    <a:pt x="1066" y="2477"/>
                  </a:lnTo>
                  <a:lnTo>
                    <a:pt x="1076" y="2477"/>
                  </a:lnTo>
                  <a:lnTo>
                    <a:pt x="1086" y="2477"/>
                  </a:lnTo>
                  <a:lnTo>
                    <a:pt x="1095" y="2477"/>
                  </a:lnTo>
                  <a:lnTo>
                    <a:pt x="1095" y="2467"/>
                  </a:lnTo>
                  <a:lnTo>
                    <a:pt x="1105" y="2467"/>
                  </a:lnTo>
                  <a:lnTo>
                    <a:pt x="1124" y="2467"/>
                  </a:lnTo>
                  <a:lnTo>
                    <a:pt x="1133" y="2467"/>
                  </a:lnTo>
                  <a:lnTo>
                    <a:pt x="1162" y="2477"/>
                  </a:lnTo>
                  <a:lnTo>
                    <a:pt x="1162" y="2486"/>
                  </a:lnTo>
                  <a:lnTo>
                    <a:pt x="1171" y="2582"/>
                  </a:lnTo>
                  <a:lnTo>
                    <a:pt x="1181" y="2582"/>
                  </a:lnTo>
                  <a:lnTo>
                    <a:pt x="1200" y="2563"/>
                  </a:lnTo>
                  <a:lnTo>
                    <a:pt x="1209" y="2563"/>
                  </a:lnTo>
                  <a:lnTo>
                    <a:pt x="1209" y="2553"/>
                  </a:lnTo>
                  <a:lnTo>
                    <a:pt x="1209" y="2543"/>
                  </a:lnTo>
                  <a:lnTo>
                    <a:pt x="1219" y="2543"/>
                  </a:lnTo>
                  <a:lnTo>
                    <a:pt x="1228" y="2543"/>
                  </a:lnTo>
                  <a:lnTo>
                    <a:pt x="1238" y="2543"/>
                  </a:lnTo>
                  <a:lnTo>
                    <a:pt x="1238" y="2534"/>
                  </a:lnTo>
                  <a:lnTo>
                    <a:pt x="1247" y="2525"/>
                  </a:lnTo>
                  <a:lnTo>
                    <a:pt x="1257" y="2515"/>
                  </a:lnTo>
                  <a:lnTo>
                    <a:pt x="1304" y="2505"/>
                  </a:lnTo>
                  <a:lnTo>
                    <a:pt x="1314" y="2505"/>
                  </a:lnTo>
                  <a:lnTo>
                    <a:pt x="1324" y="2505"/>
                  </a:lnTo>
                  <a:lnTo>
                    <a:pt x="1343" y="2515"/>
                  </a:lnTo>
                  <a:lnTo>
                    <a:pt x="1352" y="2496"/>
                  </a:lnTo>
                  <a:lnTo>
                    <a:pt x="1352" y="2486"/>
                  </a:lnTo>
                  <a:lnTo>
                    <a:pt x="1352" y="2477"/>
                  </a:lnTo>
                  <a:lnTo>
                    <a:pt x="1352" y="2467"/>
                  </a:lnTo>
                  <a:lnTo>
                    <a:pt x="1352" y="2458"/>
                  </a:lnTo>
                  <a:lnTo>
                    <a:pt x="1343" y="2458"/>
                  </a:lnTo>
                  <a:lnTo>
                    <a:pt x="1343" y="2448"/>
                  </a:lnTo>
                  <a:lnTo>
                    <a:pt x="1343" y="2439"/>
                  </a:lnTo>
                  <a:lnTo>
                    <a:pt x="1333" y="2400"/>
                  </a:lnTo>
                  <a:lnTo>
                    <a:pt x="1333" y="2391"/>
                  </a:lnTo>
                  <a:lnTo>
                    <a:pt x="1390" y="2362"/>
                  </a:lnTo>
                  <a:lnTo>
                    <a:pt x="1438" y="2343"/>
                  </a:lnTo>
                  <a:lnTo>
                    <a:pt x="1505" y="2286"/>
                  </a:lnTo>
                  <a:lnTo>
                    <a:pt x="1562" y="2219"/>
                  </a:lnTo>
                  <a:lnTo>
                    <a:pt x="1600" y="2144"/>
                  </a:lnTo>
                  <a:lnTo>
                    <a:pt x="1638" y="2067"/>
                  </a:lnTo>
                  <a:lnTo>
                    <a:pt x="1638" y="2058"/>
                  </a:lnTo>
                  <a:lnTo>
                    <a:pt x="2000" y="1743"/>
                  </a:lnTo>
                  <a:lnTo>
                    <a:pt x="2000" y="1734"/>
                  </a:lnTo>
                  <a:lnTo>
                    <a:pt x="2048" y="1524"/>
                  </a:lnTo>
                  <a:lnTo>
                    <a:pt x="2143" y="1277"/>
                  </a:lnTo>
                  <a:lnTo>
                    <a:pt x="2143" y="1258"/>
                  </a:lnTo>
                  <a:lnTo>
                    <a:pt x="2143" y="1248"/>
                  </a:lnTo>
                  <a:lnTo>
                    <a:pt x="2066" y="1239"/>
                  </a:lnTo>
                  <a:lnTo>
                    <a:pt x="2038" y="1248"/>
                  </a:lnTo>
                  <a:lnTo>
                    <a:pt x="2048" y="1229"/>
                  </a:lnTo>
                  <a:lnTo>
                    <a:pt x="2057" y="1229"/>
                  </a:lnTo>
                  <a:lnTo>
                    <a:pt x="2057" y="1220"/>
                  </a:lnTo>
                  <a:lnTo>
                    <a:pt x="2057" y="1210"/>
                  </a:lnTo>
                  <a:lnTo>
                    <a:pt x="2057" y="1201"/>
                  </a:lnTo>
                  <a:lnTo>
                    <a:pt x="2066" y="1191"/>
                  </a:lnTo>
                  <a:lnTo>
                    <a:pt x="2057" y="1153"/>
                  </a:lnTo>
                  <a:lnTo>
                    <a:pt x="2057" y="1143"/>
                  </a:lnTo>
                  <a:lnTo>
                    <a:pt x="2057" y="1134"/>
                  </a:lnTo>
                  <a:lnTo>
                    <a:pt x="2057" y="1124"/>
                  </a:lnTo>
                  <a:lnTo>
                    <a:pt x="2048" y="1115"/>
                  </a:lnTo>
                  <a:lnTo>
                    <a:pt x="2057" y="1105"/>
                  </a:lnTo>
                  <a:lnTo>
                    <a:pt x="2066" y="1105"/>
                  </a:lnTo>
                  <a:lnTo>
                    <a:pt x="2066" y="1096"/>
                  </a:lnTo>
                  <a:lnTo>
                    <a:pt x="2057" y="1096"/>
                  </a:lnTo>
                  <a:lnTo>
                    <a:pt x="2048" y="1086"/>
                  </a:lnTo>
                  <a:lnTo>
                    <a:pt x="2048" y="1077"/>
                  </a:lnTo>
                  <a:lnTo>
                    <a:pt x="2048" y="1067"/>
                  </a:lnTo>
                  <a:lnTo>
                    <a:pt x="2038" y="1058"/>
                  </a:lnTo>
                  <a:lnTo>
                    <a:pt x="2038" y="1048"/>
                  </a:lnTo>
                  <a:lnTo>
                    <a:pt x="2048" y="1048"/>
                  </a:lnTo>
                  <a:lnTo>
                    <a:pt x="2048" y="1039"/>
                  </a:lnTo>
                  <a:lnTo>
                    <a:pt x="2048" y="1029"/>
                  </a:lnTo>
                  <a:lnTo>
                    <a:pt x="2048" y="1020"/>
                  </a:lnTo>
                  <a:lnTo>
                    <a:pt x="2057" y="1020"/>
                  </a:lnTo>
                  <a:lnTo>
                    <a:pt x="2057" y="1010"/>
                  </a:lnTo>
                  <a:lnTo>
                    <a:pt x="2048" y="1010"/>
                  </a:lnTo>
                  <a:lnTo>
                    <a:pt x="2048" y="1001"/>
                  </a:lnTo>
                  <a:lnTo>
                    <a:pt x="2048" y="991"/>
                  </a:lnTo>
                  <a:lnTo>
                    <a:pt x="2038" y="991"/>
                  </a:lnTo>
                  <a:lnTo>
                    <a:pt x="2038" y="981"/>
                  </a:lnTo>
                  <a:lnTo>
                    <a:pt x="2028" y="981"/>
                  </a:lnTo>
                  <a:lnTo>
                    <a:pt x="2028" y="972"/>
                  </a:lnTo>
                  <a:lnTo>
                    <a:pt x="2019" y="972"/>
                  </a:lnTo>
                  <a:lnTo>
                    <a:pt x="2019" y="963"/>
                  </a:lnTo>
                  <a:lnTo>
                    <a:pt x="2019" y="934"/>
                  </a:lnTo>
                  <a:lnTo>
                    <a:pt x="2019" y="924"/>
                  </a:lnTo>
                  <a:lnTo>
                    <a:pt x="2009" y="924"/>
                  </a:lnTo>
                  <a:lnTo>
                    <a:pt x="2009" y="915"/>
                  </a:lnTo>
                  <a:lnTo>
                    <a:pt x="2009" y="905"/>
                  </a:lnTo>
                  <a:lnTo>
                    <a:pt x="2009" y="896"/>
                  </a:lnTo>
                  <a:lnTo>
                    <a:pt x="2019" y="896"/>
                  </a:lnTo>
                  <a:lnTo>
                    <a:pt x="2019" y="886"/>
                  </a:lnTo>
                  <a:lnTo>
                    <a:pt x="2019" y="877"/>
                  </a:lnTo>
                  <a:lnTo>
                    <a:pt x="2009" y="867"/>
                  </a:lnTo>
                  <a:lnTo>
                    <a:pt x="2009" y="858"/>
                  </a:lnTo>
                  <a:lnTo>
                    <a:pt x="2019" y="858"/>
                  </a:lnTo>
                  <a:lnTo>
                    <a:pt x="2019" y="848"/>
                  </a:lnTo>
                  <a:lnTo>
                    <a:pt x="2028" y="858"/>
                  </a:lnTo>
                  <a:lnTo>
                    <a:pt x="2028" y="848"/>
                  </a:lnTo>
                  <a:lnTo>
                    <a:pt x="2028" y="829"/>
                  </a:lnTo>
                  <a:lnTo>
                    <a:pt x="2028" y="820"/>
                  </a:lnTo>
                  <a:lnTo>
                    <a:pt x="2028" y="810"/>
                  </a:lnTo>
                  <a:lnTo>
                    <a:pt x="2028" y="800"/>
                  </a:lnTo>
                  <a:lnTo>
                    <a:pt x="2028" y="791"/>
                  </a:lnTo>
                  <a:lnTo>
                    <a:pt x="2028" y="782"/>
                  </a:lnTo>
                  <a:lnTo>
                    <a:pt x="2028" y="762"/>
                  </a:lnTo>
                  <a:lnTo>
                    <a:pt x="2028" y="753"/>
                  </a:lnTo>
                  <a:lnTo>
                    <a:pt x="2038" y="753"/>
                  </a:lnTo>
                  <a:lnTo>
                    <a:pt x="2038" y="743"/>
                  </a:lnTo>
                  <a:lnTo>
                    <a:pt x="2048" y="743"/>
                  </a:lnTo>
                  <a:lnTo>
                    <a:pt x="2048" y="734"/>
                  </a:lnTo>
                  <a:lnTo>
                    <a:pt x="2048" y="724"/>
                  </a:lnTo>
                  <a:lnTo>
                    <a:pt x="2057" y="724"/>
                  </a:lnTo>
                  <a:lnTo>
                    <a:pt x="2066" y="724"/>
                  </a:lnTo>
                  <a:lnTo>
                    <a:pt x="2076" y="724"/>
                  </a:lnTo>
                  <a:lnTo>
                    <a:pt x="2076" y="734"/>
                  </a:lnTo>
                  <a:lnTo>
                    <a:pt x="2086" y="724"/>
                  </a:lnTo>
                  <a:lnTo>
                    <a:pt x="2095" y="734"/>
                  </a:lnTo>
                  <a:lnTo>
                    <a:pt x="2095" y="724"/>
                  </a:lnTo>
                  <a:lnTo>
                    <a:pt x="2105" y="724"/>
                  </a:lnTo>
                  <a:lnTo>
                    <a:pt x="2105" y="715"/>
                  </a:lnTo>
                  <a:lnTo>
                    <a:pt x="2105" y="705"/>
                  </a:lnTo>
                  <a:lnTo>
                    <a:pt x="2105" y="696"/>
                  </a:lnTo>
                  <a:lnTo>
                    <a:pt x="2095" y="705"/>
                  </a:lnTo>
                  <a:lnTo>
                    <a:pt x="2086" y="705"/>
                  </a:lnTo>
                  <a:lnTo>
                    <a:pt x="2086" y="696"/>
                  </a:lnTo>
                  <a:lnTo>
                    <a:pt x="2076" y="696"/>
                  </a:lnTo>
                  <a:lnTo>
                    <a:pt x="2057" y="686"/>
                  </a:lnTo>
                  <a:lnTo>
                    <a:pt x="2048" y="686"/>
                  </a:lnTo>
                  <a:lnTo>
                    <a:pt x="2048" y="677"/>
                  </a:lnTo>
                  <a:lnTo>
                    <a:pt x="2038" y="677"/>
                  </a:lnTo>
                  <a:lnTo>
                    <a:pt x="2028" y="667"/>
                  </a:lnTo>
                  <a:lnTo>
                    <a:pt x="2028" y="658"/>
                  </a:lnTo>
                  <a:lnTo>
                    <a:pt x="2028" y="648"/>
                  </a:lnTo>
                  <a:lnTo>
                    <a:pt x="2019" y="639"/>
                  </a:lnTo>
                  <a:lnTo>
                    <a:pt x="2019" y="629"/>
                  </a:lnTo>
                  <a:lnTo>
                    <a:pt x="2009" y="620"/>
                  </a:lnTo>
                  <a:lnTo>
                    <a:pt x="2000" y="620"/>
                  </a:lnTo>
                  <a:lnTo>
                    <a:pt x="2000" y="610"/>
                  </a:lnTo>
                  <a:lnTo>
                    <a:pt x="2000" y="620"/>
                  </a:lnTo>
                  <a:lnTo>
                    <a:pt x="1990" y="620"/>
                  </a:lnTo>
                  <a:lnTo>
                    <a:pt x="1981" y="620"/>
                  </a:lnTo>
                  <a:lnTo>
                    <a:pt x="1971" y="620"/>
                  </a:lnTo>
                  <a:lnTo>
                    <a:pt x="1962" y="610"/>
                  </a:lnTo>
                  <a:lnTo>
                    <a:pt x="1952" y="610"/>
                  </a:lnTo>
                  <a:lnTo>
                    <a:pt x="1952" y="601"/>
                  </a:lnTo>
                  <a:lnTo>
                    <a:pt x="1943" y="591"/>
                  </a:lnTo>
                  <a:lnTo>
                    <a:pt x="1952" y="591"/>
                  </a:lnTo>
                  <a:lnTo>
                    <a:pt x="1952" y="582"/>
                  </a:lnTo>
                  <a:lnTo>
                    <a:pt x="1952" y="572"/>
                  </a:lnTo>
                  <a:lnTo>
                    <a:pt x="1952" y="562"/>
                  </a:lnTo>
                  <a:lnTo>
                    <a:pt x="1962" y="562"/>
                  </a:lnTo>
                  <a:lnTo>
                    <a:pt x="1962" y="553"/>
                  </a:lnTo>
                  <a:lnTo>
                    <a:pt x="1962" y="544"/>
                  </a:lnTo>
                  <a:lnTo>
                    <a:pt x="1971" y="524"/>
                  </a:lnTo>
                  <a:lnTo>
                    <a:pt x="1971" y="515"/>
                  </a:lnTo>
                  <a:lnTo>
                    <a:pt x="1962" y="515"/>
                  </a:lnTo>
                  <a:lnTo>
                    <a:pt x="1962" y="505"/>
                  </a:lnTo>
                  <a:lnTo>
                    <a:pt x="1962" y="496"/>
                  </a:lnTo>
                  <a:lnTo>
                    <a:pt x="1971" y="496"/>
                  </a:lnTo>
                  <a:lnTo>
                    <a:pt x="1981" y="496"/>
                  </a:lnTo>
                  <a:lnTo>
                    <a:pt x="2009" y="486"/>
                  </a:lnTo>
                  <a:lnTo>
                    <a:pt x="2009" y="477"/>
                  </a:lnTo>
                  <a:lnTo>
                    <a:pt x="2019" y="477"/>
                  </a:lnTo>
                  <a:lnTo>
                    <a:pt x="2019" y="467"/>
                  </a:lnTo>
                  <a:lnTo>
                    <a:pt x="2028" y="467"/>
                  </a:lnTo>
                  <a:lnTo>
                    <a:pt x="2028" y="477"/>
                  </a:lnTo>
                  <a:lnTo>
                    <a:pt x="2038" y="477"/>
                  </a:lnTo>
                  <a:lnTo>
                    <a:pt x="2038" y="467"/>
                  </a:lnTo>
                  <a:lnTo>
                    <a:pt x="2038" y="458"/>
                  </a:lnTo>
                  <a:lnTo>
                    <a:pt x="2048" y="448"/>
                  </a:lnTo>
                  <a:lnTo>
                    <a:pt x="2057" y="458"/>
                  </a:lnTo>
                  <a:lnTo>
                    <a:pt x="2066" y="458"/>
                  </a:lnTo>
                  <a:lnTo>
                    <a:pt x="2076" y="448"/>
                  </a:lnTo>
                  <a:lnTo>
                    <a:pt x="2086" y="448"/>
                  </a:lnTo>
                  <a:lnTo>
                    <a:pt x="2095" y="429"/>
                  </a:lnTo>
                  <a:lnTo>
                    <a:pt x="2095" y="419"/>
                  </a:lnTo>
                  <a:lnTo>
                    <a:pt x="2114" y="419"/>
                  </a:lnTo>
                  <a:lnTo>
                    <a:pt x="2124" y="419"/>
                  </a:lnTo>
                  <a:lnTo>
                    <a:pt x="2133" y="419"/>
                  </a:lnTo>
                  <a:lnTo>
                    <a:pt x="2133" y="429"/>
                  </a:lnTo>
                  <a:lnTo>
                    <a:pt x="2143" y="429"/>
                  </a:lnTo>
                  <a:lnTo>
                    <a:pt x="2152" y="429"/>
                  </a:lnTo>
                  <a:lnTo>
                    <a:pt x="2171" y="419"/>
                  </a:lnTo>
                  <a:lnTo>
                    <a:pt x="2181" y="401"/>
                  </a:lnTo>
                  <a:lnTo>
                    <a:pt x="2181" y="391"/>
                  </a:lnTo>
                  <a:lnTo>
                    <a:pt x="2190" y="391"/>
                  </a:lnTo>
                  <a:lnTo>
                    <a:pt x="2190" y="381"/>
                  </a:lnTo>
                  <a:lnTo>
                    <a:pt x="2181" y="372"/>
                  </a:lnTo>
                  <a:lnTo>
                    <a:pt x="2181" y="362"/>
                  </a:lnTo>
                  <a:lnTo>
                    <a:pt x="2190" y="362"/>
                  </a:lnTo>
                  <a:lnTo>
                    <a:pt x="2190" y="353"/>
                  </a:lnTo>
                  <a:lnTo>
                    <a:pt x="2190" y="343"/>
                  </a:lnTo>
                  <a:lnTo>
                    <a:pt x="2190" y="334"/>
                  </a:lnTo>
                  <a:lnTo>
                    <a:pt x="2200" y="334"/>
                  </a:lnTo>
                  <a:lnTo>
                    <a:pt x="2200" y="324"/>
                  </a:lnTo>
                  <a:lnTo>
                    <a:pt x="2200" y="315"/>
                  </a:lnTo>
                  <a:lnTo>
                    <a:pt x="2209" y="315"/>
                  </a:lnTo>
                  <a:lnTo>
                    <a:pt x="2219" y="315"/>
                  </a:lnTo>
                  <a:lnTo>
                    <a:pt x="2229" y="315"/>
                  </a:lnTo>
                  <a:lnTo>
                    <a:pt x="2238" y="315"/>
                  </a:lnTo>
                  <a:lnTo>
                    <a:pt x="2247" y="315"/>
                  </a:lnTo>
                  <a:lnTo>
                    <a:pt x="2247" y="324"/>
                  </a:lnTo>
                  <a:lnTo>
                    <a:pt x="2257" y="324"/>
                  </a:lnTo>
                  <a:lnTo>
                    <a:pt x="2267" y="315"/>
                  </a:lnTo>
                  <a:lnTo>
                    <a:pt x="2276" y="315"/>
                  </a:lnTo>
                  <a:lnTo>
                    <a:pt x="2286" y="324"/>
                  </a:lnTo>
                  <a:lnTo>
                    <a:pt x="2295" y="324"/>
                  </a:lnTo>
                  <a:lnTo>
                    <a:pt x="2305" y="334"/>
                  </a:lnTo>
                  <a:lnTo>
                    <a:pt x="2314" y="334"/>
                  </a:lnTo>
                  <a:lnTo>
                    <a:pt x="2314" y="343"/>
                  </a:lnTo>
                  <a:lnTo>
                    <a:pt x="2324" y="343"/>
                  </a:lnTo>
                  <a:lnTo>
                    <a:pt x="2333" y="353"/>
                  </a:lnTo>
                  <a:lnTo>
                    <a:pt x="2343" y="343"/>
                  </a:lnTo>
                  <a:lnTo>
                    <a:pt x="2362" y="324"/>
                  </a:lnTo>
                  <a:lnTo>
                    <a:pt x="2371" y="334"/>
                  </a:lnTo>
                  <a:lnTo>
                    <a:pt x="2381" y="334"/>
                  </a:lnTo>
                  <a:lnTo>
                    <a:pt x="2390" y="334"/>
                  </a:lnTo>
                  <a:lnTo>
                    <a:pt x="2400" y="334"/>
                  </a:lnTo>
                  <a:lnTo>
                    <a:pt x="2409" y="324"/>
                  </a:lnTo>
                  <a:lnTo>
                    <a:pt x="2447" y="334"/>
                  </a:lnTo>
                  <a:lnTo>
                    <a:pt x="2457" y="324"/>
                  </a:lnTo>
                  <a:lnTo>
                    <a:pt x="2457" y="315"/>
                  </a:lnTo>
                  <a:lnTo>
                    <a:pt x="2467" y="315"/>
                  </a:lnTo>
                  <a:lnTo>
                    <a:pt x="2476" y="305"/>
                  </a:lnTo>
                  <a:lnTo>
                    <a:pt x="2485" y="296"/>
                  </a:lnTo>
                  <a:lnTo>
                    <a:pt x="2485" y="286"/>
                  </a:lnTo>
                  <a:lnTo>
                    <a:pt x="2476" y="286"/>
                  </a:lnTo>
                  <a:lnTo>
                    <a:pt x="2476" y="277"/>
                  </a:lnTo>
                  <a:lnTo>
                    <a:pt x="2485" y="267"/>
                  </a:lnTo>
                  <a:lnTo>
                    <a:pt x="2485" y="258"/>
                  </a:lnTo>
                  <a:lnTo>
                    <a:pt x="2485" y="248"/>
                  </a:lnTo>
                  <a:lnTo>
                    <a:pt x="2485" y="238"/>
                  </a:lnTo>
                  <a:lnTo>
                    <a:pt x="2485" y="229"/>
                  </a:lnTo>
                  <a:lnTo>
                    <a:pt x="2495" y="229"/>
                  </a:lnTo>
                  <a:lnTo>
                    <a:pt x="2495" y="220"/>
                  </a:lnTo>
                  <a:lnTo>
                    <a:pt x="2514" y="210"/>
                  </a:lnTo>
                  <a:lnTo>
                    <a:pt x="2524" y="210"/>
                  </a:lnTo>
                  <a:lnTo>
                    <a:pt x="2524" y="220"/>
                  </a:lnTo>
                  <a:lnTo>
                    <a:pt x="2524" y="229"/>
                  </a:lnTo>
                  <a:lnTo>
                    <a:pt x="2533" y="238"/>
                  </a:lnTo>
                  <a:lnTo>
                    <a:pt x="2533" y="248"/>
                  </a:lnTo>
                  <a:lnTo>
                    <a:pt x="2543" y="248"/>
                  </a:lnTo>
                  <a:lnTo>
                    <a:pt x="2552" y="248"/>
                  </a:lnTo>
                  <a:lnTo>
                    <a:pt x="2552" y="258"/>
                  </a:lnTo>
                  <a:lnTo>
                    <a:pt x="2562" y="258"/>
                  </a:lnTo>
                  <a:lnTo>
                    <a:pt x="2562" y="267"/>
                  </a:lnTo>
                  <a:lnTo>
                    <a:pt x="2571" y="267"/>
                  </a:lnTo>
                  <a:lnTo>
                    <a:pt x="2571" y="277"/>
                  </a:lnTo>
                  <a:lnTo>
                    <a:pt x="2581" y="277"/>
                  </a:lnTo>
                  <a:lnTo>
                    <a:pt x="2581" y="267"/>
                  </a:lnTo>
                  <a:lnTo>
                    <a:pt x="2590" y="267"/>
                  </a:lnTo>
                  <a:lnTo>
                    <a:pt x="2590" y="258"/>
                  </a:lnTo>
                  <a:lnTo>
                    <a:pt x="2628" y="258"/>
                  </a:lnTo>
                  <a:lnTo>
                    <a:pt x="2638" y="258"/>
                  </a:lnTo>
                  <a:lnTo>
                    <a:pt x="2648" y="258"/>
                  </a:lnTo>
                  <a:lnTo>
                    <a:pt x="2648" y="267"/>
                  </a:lnTo>
                  <a:lnTo>
                    <a:pt x="2657" y="267"/>
                  </a:lnTo>
                  <a:lnTo>
                    <a:pt x="2657" y="277"/>
                  </a:lnTo>
                  <a:lnTo>
                    <a:pt x="2667" y="277"/>
                  </a:lnTo>
                  <a:lnTo>
                    <a:pt x="2705" y="277"/>
                  </a:lnTo>
                  <a:lnTo>
                    <a:pt x="2714" y="277"/>
                  </a:lnTo>
                  <a:lnTo>
                    <a:pt x="2714" y="267"/>
                  </a:lnTo>
                  <a:lnTo>
                    <a:pt x="2714" y="258"/>
                  </a:lnTo>
                  <a:lnTo>
                    <a:pt x="2724" y="248"/>
                  </a:lnTo>
                  <a:lnTo>
                    <a:pt x="2733" y="238"/>
                  </a:lnTo>
                  <a:lnTo>
                    <a:pt x="2743" y="229"/>
                  </a:lnTo>
                  <a:lnTo>
                    <a:pt x="2762" y="229"/>
                  </a:lnTo>
                  <a:lnTo>
                    <a:pt x="2762" y="238"/>
                  </a:lnTo>
                  <a:lnTo>
                    <a:pt x="2762" y="248"/>
                  </a:lnTo>
                  <a:lnTo>
                    <a:pt x="2762" y="258"/>
                  </a:lnTo>
                  <a:lnTo>
                    <a:pt x="2752" y="258"/>
                  </a:lnTo>
                  <a:lnTo>
                    <a:pt x="2752" y="267"/>
                  </a:lnTo>
                  <a:lnTo>
                    <a:pt x="2762" y="267"/>
                  </a:lnTo>
                  <a:lnTo>
                    <a:pt x="2762" y="277"/>
                  </a:lnTo>
                  <a:lnTo>
                    <a:pt x="2762" y="286"/>
                  </a:lnTo>
                  <a:lnTo>
                    <a:pt x="2771" y="286"/>
                  </a:lnTo>
                  <a:lnTo>
                    <a:pt x="2771" y="296"/>
                  </a:lnTo>
                  <a:lnTo>
                    <a:pt x="2771" y="305"/>
                  </a:lnTo>
                  <a:lnTo>
                    <a:pt x="2781" y="305"/>
                  </a:lnTo>
                  <a:lnTo>
                    <a:pt x="2800" y="305"/>
                  </a:lnTo>
                  <a:lnTo>
                    <a:pt x="2800" y="315"/>
                  </a:lnTo>
                  <a:lnTo>
                    <a:pt x="2809" y="324"/>
                  </a:lnTo>
                  <a:lnTo>
                    <a:pt x="2828" y="324"/>
                  </a:lnTo>
                  <a:lnTo>
                    <a:pt x="2848" y="324"/>
                  </a:lnTo>
                  <a:lnTo>
                    <a:pt x="2857" y="324"/>
                  </a:lnTo>
                  <a:lnTo>
                    <a:pt x="2866" y="334"/>
                  </a:lnTo>
                  <a:lnTo>
                    <a:pt x="2876" y="324"/>
                  </a:lnTo>
                  <a:lnTo>
                    <a:pt x="2886" y="324"/>
                  </a:lnTo>
                  <a:lnTo>
                    <a:pt x="2905" y="324"/>
                  </a:lnTo>
                  <a:lnTo>
                    <a:pt x="2914" y="324"/>
                  </a:lnTo>
                  <a:lnTo>
                    <a:pt x="2914" y="315"/>
                  </a:lnTo>
                  <a:lnTo>
                    <a:pt x="2924" y="315"/>
                  </a:lnTo>
                  <a:lnTo>
                    <a:pt x="2933" y="305"/>
                  </a:lnTo>
                  <a:lnTo>
                    <a:pt x="2943" y="305"/>
                  </a:lnTo>
                  <a:lnTo>
                    <a:pt x="2990" y="315"/>
                  </a:lnTo>
                  <a:lnTo>
                    <a:pt x="3000" y="324"/>
                  </a:lnTo>
                  <a:lnTo>
                    <a:pt x="3009" y="334"/>
                  </a:lnTo>
                  <a:lnTo>
                    <a:pt x="3009" y="343"/>
                  </a:lnTo>
                  <a:lnTo>
                    <a:pt x="3019" y="343"/>
                  </a:lnTo>
                  <a:lnTo>
                    <a:pt x="3038" y="343"/>
                  </a:lnTo>
                  <a:lnTo>
                    <a:pt x="3038" y="334"/>
                  </a:lnTo>
                  <a:lnTo>
                    <a:pt x="3047" y="334"/>
                  </a:lnTo>
                  <a:lnTo>
                    <a:pt x="3047" y="324"/>
                  </a:lnTo>
                  <a:lnTo>
                    <a:pt x="3038" y="324"/>
                  </a:lnTo>
                  <a:lnTo>
                    <a:pt x="3038" y="315"/>
                  </a:lnTo>
                  <a:lnTo>
                    <a:pt x="3047" y="305"/>
                  </a:lnTo>
                  <a:lnTo>
                    <a:pt x="3057" y="305"/>
                  </a:lnTo>
                  <a:lnTo>
                    <a:pt x="3057" y="296"/>
                  </a:lnTo>
                  <a:lnTo>
                    <a:pt x="3057" y="286"/>
                  </a:lnTo>
                  <a:lnTo>
                    <a:pt x="3057" y="277"/>
                  </a:lnTo>
                  <a:lnTo>
                    <a:pt x="3076" y="277"/>
                  </a:lnTo>
                  <a:lnTo>
                    <a:pt x="3086" y="267"/>
                  </a:lnTo>
                  <a:lnTo>
                    <a:pt x="3114" y="277"/>
                  </a:lnTo>
                  <a:lnTo>
                    <a:pt x="3124" y="277"/>
                  </a:lnTo>
                  <a:lnTo>
                    <a:pt x="3133" y="267"/>
                  </a:lnTo>
                  <a:lnTo>
                    <a:pt x="3133" y="258"/>
                  </a:lnTo>
                  <a:lnTo>
                    <a:pt x="3143" y="258"/>
                  </a:lnTo>
                  <a:lnTo>
                    <a:pt x="3152" y="258"/>
                  </a:lnTo>
                  <a:lnTo>
                    <a:pt x="3162" y="258"/>
                  </a:lnTo>
                  <a:lnTo>
                    <a:pt x="3181" y="248"/>
                  </a:lnTo>
                  <a:lnTo>
                    <a:pt x="3190" y="248"/>
                  </a:lnTo>
                  <a:lnTo>
                    <a:pt x="3190" y="238"/>
                  </a:lnTo>
                  <a:lnTo>
                    <a:pt x="3190" y="229"/>
                  </a:lnTo>
                  <a:lnTo>
                    <a:pt x="3200" y="229"/>
                  </a:lnTo>
                  <a:lnTo>
                    <a:pt x="3200" y="220"/>
                  </a:lnTo>
                  <a:lnTo>
                    <a:pt x="3190" y="220"/>
                  </a:lnTo>
                  <a:lnTo>
                    <a:pt x="3190" y="210"/>
                  </a:lnTo>
                  <a:lnTo>
                    <a:pt x="3190" y="201"/>
                  </a:lnTo>
                  <a:lnTo>
                    <a:pt x="3190" y="191"/>
                  </a:lnTo>
                  <a:lnTo>
                    <a:pt x="3200" y="181"/>
                  </a:lnTo>
                  <a:lnTo>
                    <a:pt x="3200" y="172"/>
                  </a:lnTo>
                  <a:lnTo>
                    <a:pt x="3200" y="163"/>
                  </a:lnTo>
                  <a:lnTo>
                    <a:pt x="3209" y="163"/>
                  </a:lnTo>
                  <a:lnTo>
                    <a:pt x="3209" y="153"/>
                  </a:lnTo>
                  <a:lnTo>
                    <a:pt x="3209" y="143"/>
                  </a:lnTo>
                  <a:lnTo>
                    <a:pt x="3219" y="143"/>
                  </a:lnTo>
                  <a:lnTo>
                    <a:pt x="3219" y="134"/>
                  </a:lnTo>
                  <a:lnTo>
                    <a:pt x="3219" y="124"/>
                  </a:lnTo>
                  <a:lnTo>
                    <a:pt x="3219" y="115"/>
                  </a:lnTo>
                  <a:lnTo>
                    <a:pt x="3209" y="115"/>
                  </a:lnTo>
                  <a:lnTo>
                    <a:pt x="3219" y="105"/>
                  </a:lnTo>
                  <a:lnTo>
                    <a:pt x="3219" y="96"/>
                  </a:lnTo>
                  <a:lnTo>
                    <a:pt x="3219" y="86"/>
                  </a:lnTo>
                  <a:lnTo>
                    <a:pt x="3229" y="86"/>
                  </a:lnTo>
                  <a:lnTo>
                    <a:pt x="3238" y="77"/>
                  </a:lnTo>
                  <a:lnTo>
                    <a:pt x="3247" y="77"/>
                  </a:lnTo>
                  <a:lnTo>
                    <a:pt x="3257" y="77"/>
                  </a:lnTo>
                  <a:lnTo>
                    <a:pt x="3276" y="86"/>
                  </a:lnTo>
                  <a:lnTo>
                    <a:pt x="3276" y="77"/>
                  </a:lnTo>
                  <a:lnTo>
                    <a:pt x="3286" y="77"/>
                  </a:lnTo>
                  <a:lnTo>
                    <a:pt x="3295" y="77"/>
                  </a:lnTo>
                  <a:lnTo>
                    <a:pt x="3305" y="67"/>
                  </a:lnTo>
                  <a:lnTo>
                    <a:pt x="3324" y="58"/>
                  </a:lnTo>
                  <a:lnTo>
                    <a:pt x="3333" y="58"/>
                  </a:lnTo>
                  <a:lnTo>
                    <a:pt x="3343" y="58"/>
                  </a:lnTo>
                  <a:lnTo>
                    <a:pt x="3343" y="48"/>
                  </a:lnTo>
                  <a:lnTo>
                    <a:pt x="3343" y="39"/>
                  </a:lnTo>
                  <a:lnTo>
                    <a:pt x="3352" y="29"/>
                  </a:lnTo>
                  <a:lnTo>
                    <a:pt x="3352" y="20"/>
                  </a:lnTo>
                  <a:lnTo>
                    <a:pt x="3362" y="20"/>
                  </a:lnTo>
                  <a:lnTo>
                    <a:pt x="3362" y="10"/>
                  </a:lnTo>
                  <a:lnTo>
                    <a:pt x="3371" y="10"/>
                  </a:lnTo>
                  <a:lnTo>
                    <a:pt x="3381" y="0"/>
                  </a:lnTo>
                  <a:lnTo>
                    <a:pt x="3390" y="0"/>
                  </a:lnTo>
                  <a:lnTo>
                    <a:pt x="341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67"/>
            <p:cNvSpPr>
              <a:spLocks noChangeArrowheads="1"/>
            </p:cNvSpPr>
            <p:nvPr/>
          </p:nvSpPr>
          <p:spPr bwMode="auto">
            <a:xfrm>
              <a:off x="7360285" y="5209847"/>
              <a:ext cx="897072" cy="634525"/>
            </a:xfrm>
            <a:custGeom>
              <a:avLst/>
              <a:gdLst>
                <a:gd name="T0" fmla="*/ 2147483647 w 3477"/>
                <a:gd name="T1" fmla="*/ 2147483647 h 2458"/>
                <a:gd name="T2" fmla="*/ 2147483647 w 3477"/>
                <a:gd name="T3" fmla="*/ 2147483647 h 2458"/>
                <a:gd name="T4" fmla="*/ 2147483647 w 3477"/>
                <a:gd name="T5" fmla="*/ 2147483647 h 2458"/>
                <a:gd name="T6" fmla="*/ 2147483647 w 3477"/>
                <a:gd name="T7" fmla="*/ 2147483647 h 2458"/>
                <a:gd name="T8" fmla="*/ 2147483647 w 3477"/>
                <a:gd name="T9" fmla="*/ 2147483647 h 2458"/>
                <a:gd name="T10" fmla="*/ 2147483647 w 3477"/>
                <a:gd name="T11" fmla="*/ 2147483647 h 2458"/>
                <a:gd name="T12" fmla="*/ 2147483647 w 3477"/>
                <a:gd name="T13" fmla="*/ 2147483647 h 2458"/>
                <a:gd name="T14" fmla="*/ 2147483647 w 3477"/>
                <a:gd name="T15" fmla="*/ 2147483647 h 2458"/>
                <a:gd name="T16" fmla="*/ 2147483647 w 3477"/>
                <a:gd name="T17" fmla="*/ 2147483647 h 2458"/>
                <a:gd name="T18" fmla="*/ 2147483647 w 3477"/>
                <a:gd name="T19" fmla="*/ 2147483647 h 2458"/>
                <a:gd name="T20" fmla="*/ 2147483647 w 3477"/>
                <a:gd name="T21" fmla="*/ 2147483647 h 2458"/>
                <a:gd name="T22" fmla="*/ 2147483647 w 3477"/>
                <a:gd name="T23" fmla="*/ 2147483647 h 2458"/>
                <a:gd name="T24" fmla="*/ 2147483647 w 3477"/>
                <a:gd name="T25" fmla="*/ 0 h 2458"/>
                <a:gd name="T26" fmla="*/ 2147483647 w 3477"/>
                <a:gd name="T27" fmla="*/ 2147483647 h 2458"/>
                <a:gd name="T28" fmla="*/ 2147483647 w 3477"/>
                <a:gd name="T29" fmla="*/ 2147483647 h 2458"/>
                <a:gd name="T30" fmla="*/ 2147483647 w 3477"/>
                <a:gd name="T31" fmla="*/ 2147483647 h 2458"/>
                <a:gd name="T32" fmla="*/ 2147483647 w 3477"/>
                <a:gd name="T33" fmla="*/ 2147483647 h 2458"/>
                <a:gd name="T34" fmla="*/ 2147483647 w 3477"/>
                <a:gd name="T35" fmla="*/ 2147483647 h 2458"/>
                <a:gd name="T36" fmla="*/ 2147483647 w 3477"/>
                <a:gd name="T37" fmla="*/ 2147483647 h 2458"/>
                <a:gd name="T38" fmla="*/ 2147483647 w 3477"/>
                <a:gd name="T39" fmla="*/ 2147483647 h 2458"/>
                <a:gd name="T40" fmla="*/ 2147483647 w 3477"/>
                <a:gd name="T41" fmla="*/ 2147483647 h 2458"/>
                <a:gd name="T42" fmla="*/ 2147483647 w 3477"/>
                <a:gd name="T43" fmla="*/ 2147483647 h 2458"/>
                <a:gd name="T44" fmla="*/ 2147483647 w 3477"/>
                <a:gd name="T45" fmla="*/ 2147483647 h 2458"/>
                <a:gd name="T46" fmla="*/ 2147483647 w 3477"/>
                <a:gd name="T47" fmla="*/ 2147483647 h 2458"/>
                <a:gd name="T48" fmla="*/ 2147483647 w 3477"/>
                <a:gd name="T49" fmla="*/ 2147483647 h 2458"/>
                <a:gd name="T50" fmla="*/ 2147483647 w 3477"/>
                <a:gd name="T51" fmla="*/ 2147483647 h 2458"/>
                <a:gd name="T52" fmla="*/ 2147483647 w 3477"/>
                <a:gd name="T53" fmla="*/ 2147483647 h 2458"/>
                <a:gd name="T54" fmla="*/ 2147483647 w 3477"/>
                <a:gd name="T55" fmla="*/ 2147483647 h 2458"/>
                <a:gd name="T56" fmla="*/ 2147483647 w 3477"/>
                <a:gd name="T57" fmla="*/ 2147483647 h 2458"/>
                <a:gd name="T58" fmla="*/ 2147483647 w 3477"/>
                <a:gd name="T59" fmla="*/ 2147483647 h 2458"/>
                <a:gd name="T60" fmla="*/ 2147483647 w 3477"/>
                <a:gd name="T61" fmla="*/ 2147483647 h 2458"/>
                <a:gd name="T62" fmla="*/ 2147483647 w 3477"/>
                <a:gd name="T63" fmla="*/ 2147483647 h 2458"/>
                <a:gd name="T64" fmla="*/ 2147483647 w 3477"/>
                <a:gd name="T65" fmla="*/ 2147483647 h 2458"/>
                <a:gd name="T66" fmla="*/ 2147483647 w 3477"/>
                <a:gd name="T67" fmla="*/ 2147483647 h 2458"/>
                <a:gd name="T68" fmla="*/ 2147483647 w 3477"/>
                <a:gd name="T69" fmla="*/ 2147483647 h 2458"/>
                <a:gd name="T70" fmla="*/ 2147483647 w 3477"/>
                <a:gd name="T71" fmla="*/ 2147483647 h 2458"/>
                <a:gd name="T72" fmla="*/ 2147483647 w 3477"/>
                <a:gd name="T73" fmla="*/ 2147483647 h 2458"/>
                <a:gd name="T74" fmla="*/ 2147483647 w 3477"/>
                <a:gd name="T75" fmla="*/ 2147483647 h 2458"/>
                <a:gd name="T76" fmla="*/ 2147483647 w 3477"/>
                <a:gd name="T77" fmla="*/ 2147483647 h 2458"/>
                <a:gd name="T78" fmla="*/ 2147483647 w 3477"/>
                <a:gd name="T79" fmla="*/ 2147483647 h 2458"/>
                <a:gd name="T80" fmla="*/ 2147483647 w 3477"/>
                <a:gd name="T81" fmla="*/ 2147483647 h 2458"/>
                <a:gd name="T82" fmla="*/ 2147483647 w 3477"/>
                <a:gd name="T83" fmla="*/ 2147483647 h 2458"/>
                <a:gd name="T84" fmla="*/ 2147483647 w 3477"/>
                <a:gd name="T85" fmla="*/ 2147483647 h 2458"/>
                <a:gd name="T86" fmla="*/ 2147483647 w 3477"/>
                <a:gd name="T87" fmla="*/ 2147483647 h 2458"/>
                <a:gd name="T88" fmla="*/ 2147483647 w 3477"/>
                <a:gd name="T89" fmla="*/ 2147483647 h 2458"/>
                <a:gd name="T90" fmla="*/ 2147483647 w 3477"/>
                <a:gd name="T91" fmla="*/ 2147483647 h 2458"/>
                <a:gd name="T92" fmla="*/ 2147483647 w 3477"/>
                <a:gd name="T93" fmla="*/ 2147483647 h 2458"/>
                <a:gd name="T94" fmla="*/ 2147483647 w 3477"/>
                <a:gd name="T95" fmla="*/ 2147483647 h 2458"/>
                <a:gd name="T96" fmla="*/ 2147483647 w 3477"/>
                <a:gd name="T97" fmla="*/ 2147483647 h 2458"/>
                <a:gd name="T98" fmla="*/ 2147483647 w 3477"/>
                <a:gd name="T99" fmla="*/ 2147483647 h 2458"/>
                <a:gd name="T100" fmla="*/ 2147483647 w 3477"/>
                <a:gd name="T101" fmla="*/ 2147483647 h 2458"/>
                <a:gd name="T102" fmla="*/ 2147483647 w 3477"/>
                <a:gd name="T103" fmla="*/ 2147483647 h 2458"/>
                <a:gd name="T104" fmla="*/ 2147483647 w 3477"/>
                <a:gd name="T105" fmla="*/ 2147483647 h 2458"/>
                <a:gd name="T106" fmla="*/ 2147483647 w 3477"/>
                <a:gd name="T107" fmla="*/ 2147483647 h 2458"/>
                <a:gd name="T108" fmla="*/ 2147483647 w 3477"/>
                <a:gd name="T109" fmla="*/ 2147483647 h 2458"/>
                <a:gd name="T110" fmla="*/ 2147483647 w 3477"/>
                <a:gd name="T111" fmla="*/ 2147483647 h 2458"/>
                <a:gd name="T112" fmla="*/ 2147483647 w 3477"/>
                <a:gd name="T113" fmla="*/ 2147483647 h 2458"/>
                <a:gd name="T114" fmla="*/ 2147483647 w 3477"/>
                <a:gd name="T115" fmla="*/ 2147483647 h 2458"/>
                <a:gd name="T116" fmla="*/ 2147483647 w 3477"/>
                <a:gd name="T117" fmla="*/ 2147483647 h 2458"/>
                <a:gd name="T118" fmla="*/ 2147483647 w 3477"/>
                <a:gd name="T119" fmla="*/ 2147483647 h 2458"/>
                <a:gd name="T120" fmla="*/ 2147483647 w 3477"/>
                <a:gd name="T121" fmla="*/ 2147483647 h 2458"/>
                <a:gd name="T122" fmla="*/ 2147483647 w 3477"/>
                <a:gd name="T123" fmla="*/ 2147483647 h 2458"/>
                <a:gd name="T124" fmla="*/ 2147483647 w 3477"/>
                <a:gd name="T125" fmla="*/ 2147483647 h 24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77"/>
                <a:gd name="T190" fmla="*/ 0 h 2458"/>
                <a:gd name="T191" fmla="*/ 3477 w 3477"/>
                <a:gd name="T192" fmla="*/ 2458 h 24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77" h="2458">
                  <a:moveTo>
                    <a:pt x="238" y="181"/>
                  </a:moveTo>
                  <a:lnTo>
                    <a:pt x="238" y="181"/>
                  </a:lnTo>
                  <a:lnTo>
                    <a:pt x="248" y="181"/>
                  </a:lnTo>
                  <a:lnTo>
                    <a:pt x="257" y="190"/>
                  </a:lnTo>
                  <a:lnTo>
                    <a:pt x="266" y="200"/>
                  </a:lnTo>
                  <a:lnTo>
                    <a:pt x="266" y="190"/>
                  </a:lnTo>
                  <a:lnTo>
                    <a:pt x="276" y="190"/>
                  </a:lnTo>
                  <a:lnTo>
                    <a:pt x="333" y="181"/>
                  </a:lnTo>
                  <a:lnTo>
                    <a:pt x="352" y="190"/>
                  </a:lnTo>
                  <a:lnTo>
                    <a:pt x="352" y="200"/>
                  </a:lnTo>
                  <a:lnTo>
                    <a:pt x="362" y="200"/>
                  </a:lnTo>
                  <a:lnTo>
                    <a:pt x="362" y="219"/>
                  </a:lnTo>
                  <a:lnTo>
                    <a:pt x="371" y="219"/>
                  </a:lnTo>
                  <a:lnTo>
                    <a:pt x="381" y="228"/>
                  </a:lnTo>
                  <a:lnTo>
                    <a:pt x="390" y="238"/>
                  </a:lnTo>
                  <a:lnTo>
                    <a:pt x="390" y="247"/>
                  </a:lnTo>
                  <a:lnTo>
                    <a:pt x="390" y="257"/>
                  </a:lnTo>
                  <a:lnTo>
                    <a:pt x="409" y="247"/>
                  </a:lnTo>
                  <a:lnTo>
                    <a:pt x="457" y="238"/>
                  </a:lnTo>
                  <a:lnTo>
                    <a:pt x="467" y="238"/>
                  </a:lnTo>
                  <a:lnTo>
                    <a:pt x="467" y="228"/>
                  </a:lnTo>
                  <a:lnTo>
                    <a:pt x="505" y="228"/>
                  </a:lnTo>
                  <a:lnTo>
                    <a:pt x="514" y="238"/>
                  </a:lnTo>
                  <a:lnTo>
                    <a:pt x="514" y="247"/>
                  </a:lnTo>
                  <a:lnTo>
                    <a:pt x="524" y="247"/>
                  </a:lnTo>
                  <a:lnTo>
                    <a:pt x="533" y="257"/>
                  </a:lnTo>
                  <a:lnTo>
                    <a:pt x="552" y="257"/>
                  </a:lnTo>
                  <a:lnTo>
                    <a:pt x="571" y="266"/>
                  </a:lnTo>
                  <a:lnTo>
                    <a:pt x="581" y="266"/>
                  </a:lnTo>
                  <a:lnTo>
                    <a:pt x="581" y="276"/>
                  </a:lnTo>
                  <a:lnTo>
                    <a:pt x="590" y="276"/>
                  </a:lnTo>
                  <a:lnTo>
                    <a:pt x="600" y="285"/>
                  </a:lnTo>
                  <a:lnTo>
                    <a:pt x="600" y="295"/>
                  </a:lnTo>
                  <a:lnTo>
                    <a:pt x="609" y="295"/>
                  </a:lnTo>
                  <a:lnTo>
                    <a:pt x="628" y="295"/>
                  </a:lnTo>
                  <a:lnTo>
                    <a:pt x="628" y="285"/>
                  </a:lnTo>
                  <a:lnTo>
                    <a:pt x="638" y="285"/>
                  </a:lnTo>
                  <a:lnTo>
                    <a:pt x="647" y="285"/>
                  </a:lnTo>
                  <a:lnTo>
                    <a:pt x="647" y="276"/>
                  </a:lnTo>
                  <a:lnTo>
                    <a:pt x="647" y="266"/>
                  </a:lnTo>
                  <a:lnTo>
                    <a:pt x="647" y="257"/>
                  </a:lnTo>
                  <a:lnTo>
                    <a:pt x="657" y="247"/>
                  </a:lnTo>
                  <a:lnTo>
                    <a:pt x="667" y="247"/>
                  </a:lnTo>
                  <a:lnTo>
                    <a:pt x="667" y="257"/>
                  </a:lnTo>
                  <a:lnTo>
                    <a:pt x="676" y="257"/>
                  </a:lnTo>
                  <a:lnTo>
                    <a:pt x="685" y="266"/>
                  </a:lnTo>
                  <a:lnTo>
                    <a:pt x="695" y="266"/>
                  </a:lnTo>
                  <a:lnTo>
                    <a:pt x="695" y="276"/>
                  </a:lnTo>
                  <a:lnTo>
                    <a:pt x="724" y="285"/>
                  </a:lnTo>
                  <a:lnTo>
                    <a:pt x="752" y="285"/>
                  </a:lnTo>
                  <a:lnTo>
                    <a:pt x="781" y="285"/>
                  </a:lnTo>
                  <a:lnTo>
                    <a:pt x="790" y="285"/>
                  </a:lnTo>
                  <a:lnTo>
                    <a:pt x="800" y="276"/>
                  </a:lnTo>
                  <a:lnTo>
                    <a:pt x="819" y="276"/>
                  </a:lnTo>
                  <a:lnTo>
                    <a:pt x="828" y="276"/>
                  </a:lnTo>
                  <a:lnTo>
                    <a:pt x="848" y="276"/>
                  </a:lnTo>
                  <a:lnTo>
                    <a:pt x="848" y="266"/>
                  </a:lnTo>
                  <a:lnTo>
                    <a:pt x="857" y="276"/>
                  </a:lnTo>
                  <a:lnTo>
                    <a:pt x="867" y="266"/>
                  </a:lnTo>
                  <a:lnTo>
                    <a:pt x="876" y="266"/>
                  </a:lnTo>
                  <a:lnTo>
                    <a:pt x="886" y="266"/>
                  </a:lnTo>
                  <a:lnTo>
                    <a:pt x="895" y="276"/>
                  </a:lnTo>
                  <a:lnTo>
                    <a:pt x="905" y="276"/>
                  </a:lnTo>
                  <a:lnTo>
                    <a:pt x="905" y="285"/>
                  </a:lnTo>
                  <a:lnTo>
                    <a:pt x="905" y="295"/>
                  </a:lnTo>
                  <a:lnTo>
                    <a:pt x="914" y="295"/>
                  </a:lnTo>
                  <a:lnTo>
                    <a:pt x="924" y="305"/>
                  </a:lnTo>
                  <a:lnTo>
                    <a:pt x="924" y="314"/>
                  </a:lnTo>
                  <a:lnTo>
                    <a:pt x="933" y="314"/>
                  </a:lnTo>
                  <a:lnTo>
                    <a:pt x="943" y="314"/>
                  </a:lnTo>
                  <a:lnTo>
                    <a:pt x="943" y="323"/>
                  </a:lnTo>
                  <a:lnTo>
                    <a:pt x="952" y="323"/>
                  </a:lnTo>
                  <a:lnTo>
                    <a:pt x="962" y="323"/>
                  </a:lnTo>
                  <a:lnTo>
                    <a:pt x="962" y="333"/>
                  </a:lnTo>
                  <a:lnTo>
                    <a:pt x="971" y="333"/>
                  </a:lnTo>
                  <a:lnTo>
                    <a:pt x="971" y="343"/>
                  </a:lnTo>
                  <a:lnTo>
                    <a:pt x="971" y="352"/>
                  </a:lnTo>
                  <a:lnTo>
                    <a:pt x="981" y="352"/>
                  </a:lnTo>
                  <a:lnTo>
                    <a:pt x="981" y="362"/>
                  </a:lnTo>
                  <a:lnTo>
                    <a:pt x="1000" y="362"/>
                  </a:lnTo>
                  <a:lnTo>
                    <a:pt x="1009" y="362"/>
                  </a:lnTo>
                  <a:lnTo>
                    <a:pt x="1009" y="371"/>
                  </a:lnTo>
                  <a:lnTo>
                    <a:pt x="1019" y="371"/>
                  </a:lnTo>
                  <a:lnTo>
                    <a:pt x="1019" y="381"/>
                  </a:lnTo>
                  <a:lnTo>
                    <a:pt x="1028" y="381"/>
                  </a:lnTo>
                  <a:lnTo>
                    <a:pt x="1028" y="390"/>
                  </a:lnTo>
                  <a:lnTo>
                    <a:pt x="1028" y="400"/>
                  </a:lnTo>
                  <a:lnTo>
                    <a:pt x="1038" y="409"/>
                  </a:lnTo>
                  <a:lnTo>
                    <a:pt x="1048" y="419"/>
                  </a:lnTo>
                  <a:lnTo>
                    <a:pt x="1057" y="419"/>
                  </a:lnTo>
                  <a:lnTo>
                    <a:pt x="1066" y="419"/>
                  </a:lnTo>
                  <a:lnTo>
                    <a:pt x="1076" y="400"/>
                  </a:lnTo>
                  <a:lnTo>
                    <a:pt x="1086" y="400"/>
                  </a:lnTo>
                  <a:lnTo>
                    <a:pt x="1095" y="400"/>
                  </a:lnTo>
                  <a:lnTo>
                    <a:pt x="1105" y="409"/>
                  </a:lnTo>
                  <a:lnTo>
                    <a:pt x="1114" y="409"/>
                  </a:lnTo>
                  <a:lnTo>
                    <a:pt x="1124" y="409"/>
                  </a:lnTo>
                  <a:lnTo>
                    <a:pt x="1133" y="409"/>
                  </a:lnTo>
                  <a:lnTo>
                    <a:pt x="1143" y="409"/>
                  </a:lnTo>
                  <a:lnTo>
                    <a:pt x="1152" y="409"/>
                  </a:lnTo>
                  <a:lnTo>
                    <a:pt x="1152" y="400"/>
                  </a:lnTo>
                  <a:lnTo>
                    <a:pt x="1162" y="400"/>
                  </a:lnTo>
                  <a:lnTo>
                    <a:pt x="1171" y="400"/>
                  </a:lnTo>
                  <a:lnTo>
                    <a:pt x="1171" y="390"/>
                  </a:lnTo>
                  <a:lnTo>
                    <a:pt x="1190" y="381"/>
                  </a:lnTo>
                  <a:lnTo>
                    <a:pt x="1200" y="371"/>
                  </a:lnTo>
                  <a:lnTo>
                    <a:pt x="1219" y="381"/>
                  </a:lnTo>
                  <a:lnTo>
                    <a:pt x="1238" y="381"/>
                  </a:lnTo>
                  <a:lnTo>
                    <a:pt x="1247" y="381"/>
                  </a:lnTo>
                  <a:lnTo>
                    <a:pt x="1247" y="390"/>
                  </a:lnTo>
                  <a:lnTo>
                    <a:pt x="1257" y="400"/>
                  </a:lnTo>
                  <a:lnTo>
                    <a:pt x="1257" y="409"/>
                  </a:lnTo>
                  <a:lnTo>
                    <a:pt x="1267" y="409"/>
                  </a:lnTo>
                  <a:lnTo>
                    <a:pt x="1276" y="409"/>
                  </a:lnTo>
                  <a:lnTo>
                    <a:pt x="1286" y="400"/>
                  </a:lnTo>
                  <a:lnTo>
                    <a:pt x="1305" y="381"/>
                  </a:lnTo>
                  <a:lnTo>
                    <a:pt x="1314" y="381"/>
                  </a:lnTo>
                  <a:lnTo>
                    <a:pt x="1314" y="371"/>
                  </a:lnTo>
                  <a:lnTo>
                    <a:pt x="1324" y="371"/>
                  </a:lnTo>
                  <a:lnTo>
                    <a:pt x="1343" y="381"/>
                  </a:lnTo>
                  <a:lnTo>
                    <a:pt x="1352" y="381"/>
                  </a:lnTo>
                  <a:lnTo>
                    <a:pt x="1362" y="390"/>
                  </a:lnTo>
                  <a:lnTo>
                    <a:pt x="1371" y="381"/>
                  </a:lnTo>
                  <a:lnTo>
                    <a:pt x="1371" y="390"/>
                  </a:lnTo>
                  <a:lnTo>
                    <a:pt x="1381" y="390"/>
                  </a:lnTo>
                  <a:lnTo>
                    <a:pt x="1381" y="400"/>
                  </a:lnTo>
                  <a:lnTo>
                    <a:pt x="1390" y="400"/>
                  </a:lnTo>
                  <a:lnTo>
                    <a:pt x="1390" y="409"/>
                  </a:lnTo>
                  <a:lnTo>
                    <a:pt x="1400" y="409"/>
                  </a:lnTo>
                  <a:lnTo>
                    <a:pt x="1400" y="419"/>
                  </a:lnTo>
                  <a:lnTo>
                    <a:pt x="1390" y="409"/>
                  </a:lnTo>
                  <a:lnTo>
                    <a:pt x="1390" y="419"/>
                  </a:lnTo>
                  <a:lnTo>
                    <a:pt x="1390" y="428"/>
                  </a:lnTo>
                  <a:lnTo>
                    <a:pt x="1390" y="438"/>
                  </a:lnTo>
                  <a:lnTo>
                    <a:pt x="1400" y="438"/>
                  </a:lnTo>
                  <a:lnTo>
                    <a:pt x="1429" y="419"/>
                  </a:lnTo>
                  <a:lnTo>
                    <a:pt x="1438" y="419"/>
                  </a:lnTo>
                  <a:lnTo>
                    <a:pt x="1447" y="419"/>
                  </a:lnTo>
                  <a:lnTo>
                    <a:pt x="1457" y="419"/>
                  </a:lnTo>
                  <a:lnTo>
                    <a:pt x="1457" y="428"/>
                  </a:lnTo>
                  <a:lnTo>
                    <a:pt x="1467" y="428"/>
                  </a:lnTo>
                  <a:lnTo>
                    <a:pt x="1476" y="419"/>
                  </a:lnTo>
                  <a:lnTo>
                    <a:pt x="1476" y="409"/>
                  </a:lnTo>
                  <a:lnTo>
                    <a:pt x="1486" y="409"/>
                  </a:lnTo>
                  <a:lnTo>
                    <a:pt x="1476" y="409"/>
                  </a:lnTo>
                  <a:lnTo>
                    <a:pt x="1476" y="400"/>
                  </a:lnTo>
                  <a:lnTo>
                    <a:pt x="1486" y="400"/>
                  </a:lnTo>
                  <a:lnTo>
                    <a:pt x="1486" y="390"/>
                  </a:lnTo>
                  <a:lnTo>
                    <a:pt x="1495" y="381"/>
                  </a:lnTo>
                  <a:lnTo>
                    <a:pt x="1505" y="371"/>
                  </a:lnTo>
                  <a:lnTo>
                    <a:pt x="1514" y="381"/>
                  </a:lnTo>
                  <a:lnTo>
                    <a:pt x="1514" y="390"/>
                  </a:lnTo>
                  <a:lnTo>
                    <a:pt x="1524" y="390"/>
                  </a:lnTo>
                  <a:lnTo>
                    <a:pt x="1533" y="381"/>
                  </a:lnTo>
                  <a:lnTo>
                    <a:pt x="1543" y="381"/>
                  </a:lnTo>
                  <a:lnTo>
                    <a:pt x="1552" y="381"/>
                  </a:lnTo>
                  <a:lnTo>
                    <a:pt x="1552" y="371"/>
                  </a:lnTo>
                  <a:lnTo>
                    <a:pt x="1562" y="362"/>
                  </a:lnTo>
                  <a:lnTo>
                    <a:pt x="1552" y="362"/>
                  </a:lnTo>
                  <a:lnTo>
                    <a:pt x="1552" y="352"/>
                  </a:lnTo>
                  <a:lnTo>
                    <a:pt x="1562" y="352"/>
                  </a:lnTo>
                  <a:lnTo>
                    <a:pt x="1581" y="343"/>
                  </a:lnTo>
                  <a:lnTo>
                    <a:pt x="1600" y="343"/>
                  </a:lnTo>
                  <a:lnTo>
                    <a:pt x="1600" y="333"/>
                  </a:lnTo>
                  <a:lnTo>
                    <a:pt x="1610" y="333"/>
                  </a:lnTo>
                  <a:lnTo>
                    <a:pt x="1619" y="333"/>
                  </a:lnTo>
                  <a:lnTo>
                    <a:pt x="1628" y="333"/>
                  </a:lnTo>
                  <a:lnTo>
                    <a:pt x="1638" y="333"/>
                  </a:lnTo>
                  <a:lnTo>
                    <a:pt x="1638" y="343"/>
                  </a:lnTo>
                  <a:lnTo>
                    <a:pt x="1648" y="352"/>
                  </a:lnTo>
                  <a:lnTo>
                    <a:pt x="1657" y="352"/>
                  </a:lnTo>
                  <a:lnTo>
                    <a:pt x="1667" y="362"/>
                  </a:lnTo>
                  <a:lnTo>
                    <a:pt x="1676" y="362"/>
                  </a:lnTo>
                  <a:lnTo>
                    <a:pt x="1686" y="362"/>
                  </a:lnTo>
                  <a:lnTo>
                    <a:pt x="1686" y="352"/>
                  </a:lnTo>
                  <a:lnTo>
                    <a:pt x="1695" y="352"/>
                  </a:lnTo>
                  <a:lnTo>
                    <a:pt x="1695" y="343"/>
                  </a:lnTo>
                  <a:lnTo>
                    <a:pt x="1695" y="333"/>
                  </a:lnTo>
                  <a:lnTo>
                    <a:pt x="1695" y="323"/>
                  </a:lnTo>
                  <a:lnTo>
                    <a:pt x="1695" y="314"/>
                  </a:lnTo>
                  <a:lnTo>
                    <a:pt x="1705" y="305"/>
                  </a:lnTo>
                  <a:lnTo>
                    <a:pt x="1714" y="305"/>
                  </a:lnTo>
                  <a:lnTo>
                    <a:pt x="1724" y="305"/>
                  </a:lnTo>
                  <a:lnTo>
                    <a:pt x="1733" y="305"/>
                  </a:lnTo>
                  <a:lnTo>
                    <a:pt x="1733" y="314"/>
                  </a:lnTo>
                  <a:lnTo>
                    <a:pt x="1762" y="314"/>
                  </a:lnTo>
                  <a:lnTo>
                    <a:pt x="1771" y="305"/>
                  </a:lnTo>
                  <a:lnTo>
                    <a:pt x="1790" y="305"/>
                  </a:lnTo>
                  <a:lnTo>
                    <a:pt x="1790" y="295"/>
                  </a:lnTo>
                  <a:lnTo>
                    <a:pt x="1800" y="295"/>
                  </a:lnTo>
                  <a:lnTo>
                    <a:pt x="1809" y="285"/>
                  </a:lnTo>
                  <a:lnTo>
                    <a:pt x="1819" y="285"/>
                  </a:lnTo>
                  <a:lnTo>
                    <a:pt x="1819" y="276"/>
                  </a:lnTo>
                  <a:lnTo>
                    <a:pt x="1828" y="285"/>
                  </a:lnTo>
                  <a:lnTo>
                    <a:pt x="1848" y="295"/>
                  </a:lnTo>
                  <a:lnTo>
                    <a:pt x="1857" y="295"/>
                  </a:lnTo>
                  <a:lnTo>
                    <a:pt x="1866" y="295"/>
                  </a:lnTo>
                  <a:lnTo>
                    <a:pt x="1866" y="305"/>
                  </a:lnTo>
                  <a:lnTo>
                    <a:pt x="1876" y="305"/>
                  </a:lnTo>
                  <a:lnTo>
                    <a:pt x="1876" y="314"/>
                  </a:lnTo>
                  <a:lnTo>
                    <a:pt x="1886" y="314"/>
                  </a:lnTo>
                  <a:lnTo>
                    <a:pt x="1914" y="314"/>
                  </a:lnTo>
                  <a:lnTo>
                    <a:pt x="1914" y="305"/>
                  </a:lnTo>
                  <a:lnTo>
                    <a:pt x="1924" y="305"/>
                  </a:lnTo>
                  <a:lnTo>
                    <a:pt x="1924" y="314"/>
                  </a:lnTo>
                  <a:lnTo>
                    <a:pt x="1933" y="314"/>
                  </a:lnTo>
                  <a:lnTo>
                    <a:pt x="1943" y="314"/>
                  </a:lnTo>
                  <a:lnTo>
                    <a:pt x="1952" y="314"/>
                  </a:lnTo>
                  <a:lnTo>
                    <a:pt x="1952" y="305"/>
                  </a:lnTo>
                  <a:lnTo>
                    <a:pt x="1962" y="314"/>
                  </a:lnTo>
                  <a:lnTo>
                    <a:pt x="1971" y="305"/>
                  </a:lnTo>
                  <a:lnTo>
                    <a:pt x="1981" y="305"/>
                  </a:lnTo>
                  <a:lnTo>
                    <a:pt x="1991" y="305"/>
                  </a:lnTo>
                  <a:lnTo>
                    <a:pt x="2000" y="295"/>
                  </a:lnTo>
                  <a:lnTo>
                    <a:pt x="2000" y="285"/>
                  </a:lnTo>
                  <a:lnTo>
                    <a:pt x="2000" y="276"/>
                  </a:lnTo>
                  <a:lnTo>
                    <a:pt x="2000" y="266"/>
                  </a:lnTo>
                  <a:lnTo>
                    <a:pt x="2000" y="257"/>
                  </a:lnTo>
                  <a:lnTo>
                    <a:pt x="1991" y="257"/>
                  </a:lnTo>
                  <a:lnTo>
                    <a:pt x="1981" y="247"/>
                  </a:lnTo>
                  <a:lnTo>
                    <a:pt x="1981" y="238"/>
                  </a:lnTo>
                  <a:lnTo>
                    <a:pt x="2009" y="219"/>
                  </a:lnTo>
                  <a:lnTo>
                    <a:pt x="2019" y="209"/>
                  </a:lnTo>
                  <a:lnTo>
                    <a:pt x="2057" y="190"/>
                  </a:lnTo>
                  <a:lnTo>
                    <a:pt x="2057" y="181"/>
                  </a:lnTo>
                  <a:lnTo>
                    <a:pt x="2067" y="181"/>
                  </a:lnTo>
                  <a:lnTo>
                    <a:pt x="2076" y="171"/>
                  </a:lnTo>
                  <a:lnTo>
                    <a:pt x="2086" y="171"/>
                  </a:lnTo>
                  <a:lnTo>
                    <a:pt x="2086" y="162"/>
                  </a:lnTo>
                  <a:lnTo>
                    <a:pt x="2095" y="162"/>
                  </a:lnTo>
                  <a:lnTo>
                    <a:pt x="2105" y="162"/>
                  </a:lnTo>
                  <a:lnTo>
                    <a:pt x="2114" y="162"/>
                  </a:lnTo>
                  <a:lnTo>
                    <a:pt x="2124" y="162"/>
                  </a:lnTo>
                  <a:lnTo>
                    <a:pt x="2124" y="171"/>
                  </a:lnTo>
                  <a:lnTo>
                    <a:pt x="2133" y="171"/>
                  </a:lnTo>
                  <a:lnTo>
                    <a:pt x="2133" y="162"/>
                  </a:lnTo>
                  <a:lnTo>
                    <a:pt x="2133" y="152"/>
                  </a:lnTo>
                  <a:lnTo>
                    <a:pt x="2143" y="152"/>
                  </a:lnTo>
                  <a:lnTo>
                    <a:pt x="2152" y="152"/>
                  </a:lnTo>
                  <a:lnTo>
                    <a:pt x="2162" y="162"/>
                  </a:lnTo>
                  <a:lnTo>
                    <a:pt x="2171" y="162"/>
                  </a:lnTo>
                  <a:lnTo>
                    <a:pt x="2181" y="162"/>
                  </a:lnTo>
                  <a:lnTo>
                    <a:pt x="2181" y="152"/>
                  </a:lnTo>
                  <a:lnTo>
                    <a:pt x="2190" y="152"/>
                  </a:lnTo>
                  <a:lnTo>
                    <a:pt x="2200" y="152"/>
                  </a:lnTo>
                  <a:lnTo>
                    <a:pt x="2209" y="152"/>
                  </a:lnTo>
                  <a:lnTo>
                    <a:pt x="2209" y="143"/>
                  </a:lnTo>
                  <a:lnTo>
                    <a:pt x="2267" y="123"/>
                  </a:lnTo>
                  <a:lnTo>
                    <a:pt x="2276" y="114"/>
                  </a:lnTo>
                  <a:lnTo>
                    <a:pt x="2305" y="105"/>
                  </a:lnTo>
                  <a:lnTo>
                    <a:pt x="2314" y="105"/>
                  </a:lnTo>
                  <a:lnTo>
                    <a:pt x="2333" y="114"/>
                  </a:lnTo>
                  <a:lnTo>
                    <a:pt x="2352" y="105"/>
                  </a:lnTo>
                  <a:lnTo>
                    <a:pt x="2362" y="114"/>
                  </a:lnTo>
                  <a:lnTo>
                    <a:pt x="2371" y="114"/>
                  </a:lnTo>
                  <a:lnTo>
                    <a:pt x="2381" y="114"/>
                  </a:lnTo>
                  <a:lnTo>
                    <a:pt x="2390" y="114"/>
                  </a:lnTo>
                  <a:lnTo>
                    <a:pt x="2390" y="123"/>
                  </a:lnTo>
                  <a:lnTo>
                    <a:pt x="2390" y="114"/>
                  </a:lnTo>
                  <a:lnTo>
                    <a:pt x="2400" y="114"/>
                  </a:lnTo>
                  <a:lnTo>
                    <a:pt x="2400" y="105"/>
                  </a:lnTo>
                  <a:lnTo>
                    <a:pt x="2410" y="105"/>
                  </a:lnTo>
                  <a:lnTo>
                    <a:pt x="2428" y="105"/>
                  </a:lnTo>
                  <a:lnTo>
                    <a:pt x="2438" y="105"/>
                  </a:lnTo>
                  <a:lnTo>
                    <a:pt x="2448" y="95"/>
                  </a:lnTo>
                  <a:lnTo>
                    <a:pt x="2448" y="85"/>
                  </a:lnTo>
                  <a:lnTo>
                    <a:pt x="2457" y="85"/>
                  </a:lnTo>
                  <a:lnTo>
                    <a:pt x="2467" y="85"/>
                  </a:lnTo>
                  <a:lnTo>
                    <a:pt x="2486" y="85"/>
                  </a:lnTo>
                  <a:lnTo>
                    <a:pt x="2486" y="76"/>
                  </a:lnTo>
                  <a:lnTo>
                    <a:pt x="2495" y="76"/>
                  </a:lnTo>
                  <a:lnTo>
                    <a:pt x="2495" y="67"/>
                  </a:lnTo>
                  <a:lnTo>
                    <a:pt x="2524" y="67"/>
                  </a:lnTo>
                  <a:lnTo>
                    <a:pt x="2524" y="76"/>
                  </a:lnTo>
                  <a:lnTo>
                    <a:pt x="2533" y="76"/>
                  </a:lnTo>
                  <a:lnTo>
                    <a:pt x="2552" y="67"/>
                  </a:lnTo>
                  <a:lnTo>
                    <a:pt x="2552" y="57"/>
                  </a:lnTo>
                  <a:lnTo>
                    <a:pt x="2552" y="47"/>
                  </a:lnTo>
                  <a:lnTo>
                    <a:pt x="2562" y="47"/>
                  </a:lnTo>
                  <a:lnTo>
                    <a:pt x="2581" y="47"/>
                  </a:lnTo>
                  <a:lnTo>
                    <a:pt x="2590" y="47"/>
                  </a:lnTo>
                  <a:lnTo>
                    <a:pt x="2590" y="38"/>
                  </a:lnTo>
                  <a:lnTo>
                    <a:pt x="2590" y="28"/>
                  </a:lnTo>
                  <a:lnTo>
                    <a:pt x="2600" y="28"/>
                  </a:lnTo>
                  <a:lnTo>
                    <a:pt x="2600" y="19"/>
                  </a:lnTo>
                  <a:lnTo>
                    <a:pt x="2610" y="19"/>
                  </a:lnTo>
                  <a:lnTo>
                    <a:pt x="2610" y="9"/>
                  </a:lnTo>
                  <a:lnTo>
                    <a:pt x="2619" y="9"/>
                  </a:lnTo>
                  <a:lnTo>
                    <a:pt x="2638" y="0"/>
                  </a:lnTo>
                  <a:lnTo>
                    <a:pt x="2657" y="9"/>
                  </a:lnTo>
                  <a:lnTo>
                    <a:pt x="2666" y="0"/>
                  </a:lnTo>
                  <a:lnTo>
                    <a:pt x="2676" y="9"/>
                  </a:lnTo>
                  <a:lnTo>
                    <a:pt x="2686" y="19"/>
                  </a:lnTo>
                  <a:lnTo>
                    <a:pt x="2705" y="38"/>
                  </a:lnTo>
                  <a:lnTo>
                    <a:pt x="2705" y="47"/>
                  </a:lnTo>
                  <a:lnTo>
                    <a:pt x="2705" y="57"/>
                  </a:lnTo>
                  <a:lnTo>
                    <a:pt x="2714" y="57"/>
                  </a:lnTo>
                  <a:lnTo>
                    <a:pt x="2733" y="67"/>
                  </a:lnTo>
                  <a:lnTo>
                    <a:pt x="2743" y="76"/>
                  </a:lnTo>
                  <a:lnTo>
                    <a:pt x="2752" y="76"/>
                  </a:lnTo>
                  <a:lnTo>
                    <a:pt x="2762" y="76"/>
                  </a:lnTo>
                  <a:lnTo>
                    <a:pt x="2771" y="76"/>
                  </a:lnTo>
                  <a:lnTo>
                    <a:pt x="2781" y="76"/>
                  </a:lnTo>
                  <a:lnTo>
                    <a:pt x="2791" y="85"/>
                  </a:lnTo>
                  <a:lnTo>
                    <a:pt x="2781" y="85"/>
                  </a:lnTo>
                  <a:lnTo>
                    <a:pt x="2762" y="95"/>
                  </a:lnTo>
                  <a:lnTo>
                    <a:pt x="2752" y="105"/>
                  </a:lnTo>
                  <a:lnTo>
                    <a:pt x="2743" y="105"/>
                  </a:lnTo>
                  <a:lnTo>
                    <a:pt x="2733" y="105"/>
                  </a:lnTo>
                  <a:lnTo>
                    <a:pt x="2733" y="114"/>
                  </a:lnTo>
                  <a:lnTo>
                    <a:pt x="2733" y="123"/>
                  </a:lnTo>
                  <a:lnTo>
                    <a:pt x="2743" y="123"/>
                  </a:lnTo>
                  <a:lnTo>
                    <a:pt x="2743" y="133"/>
                  </a:lnTo>
                  <a:lnTo>
                    <a:pt x="2743" y="152"/>
                  </a:lnTo>
                  <a:lnTo>
                    <a:pt x="2743" y="162"/>
                  </a:lnTo>
                  <a:lnTo>
                    <a:pt x="2733" y="162"/>
                  </a:lnTo>
                  <a:lnTo>
                    <a:pt x="2733" y="171"/>
                  </a:lnTo>
                  <a:lnTo>
                    <a:pt x="2724" y="171"/>
                  </a:lnTo>
                  <a:lnTo>
                    <a:pt x="2714" y="171"/>
                  </a:lnTo>
                  <a:lnTo>
                    <a:pt x="2695" y="181"/>
                  </a:lnTo>
                  <a:lnTo>
                    <a:pt x="2686" y="181"/>
                  </a:lnTo>
                  <a:lnTo>
                    <a:pt x="2695" y="190"/>
                  </a:lnTo>
                  <a:lnTo>
                    <a:pt x="2695" y="200"/>
                  </a:lnTo>
                  <a:lnTo>
                    <a:pt x="2705" y="200"/>
                  </a:lnTo>
                  <a:lnTo>
                    <a:pt x="2705" y="209"/>
                  </a:lnTo>
                  <a:lnTo>
                    <a:pt x="2714" y="219"/>
                  </a:lnTo>
                  <a:lnTo>
                    <a:pt x="2714" y="228"/>
                  </a:lnTo>
                  <a:lnTo>
                    <a:pt x="2705" y="228"/>
                  </a:lnTo>
                  <a:lnTo>
                    <a:pt x="2705" y="238"/>
                  </a:lnTo>
                  <a:lnTo>
                    <a:pt x="2686" y="247"/>
                  </a:lnTo>
                  <a:lnTo>
                    <a:pt x="2657" y="247"/>
                  </a:lnTo>
                  <a:lnTo>
                    <a:pt x="2648" y="257"/>
                  </a:lnTo>
                  <a:lnTo>
                    <a:pt x="2648" y="266"/>
                  </a:lnTo>
                  <a:lnTo>
                    <a:pt x="2638" y="276"/>
                  </a:lnTo>
                  <a:lnTo>
                    <a:pt x="2638" y="285"/>
                  </a:lnTo>
                  <a:lnTo>
                    <a:pt x="2648" y="295"/>
                  </a:lnTo>
                  <a:lnTo>
                    <a:pt x="2648" y="305"/>
                  </a:lnTo>
                  <a:lnTo>
                    <a:pt x="2648" y="314"/>
                  </a:lnTo>
                  <a:lnTo>
                    <a:pt x="2638" y="323"/>
                  </a:lnTo>
                  <a:lnTo>
                    <a:pt x="2638" y="333"/>
                  </a:lnTo>
                  <a:lnTo>
                    <a:pt x="2628" y="333"/>
                  </a:lnTo>
                  <a:lnTo>
                    <a:pt x="2619" y="343"/>
                  </a:lnTo>
                  <a:lnTo>
                    <a:pt x="2619" y="352"/>
                  </a:lnTo>
                  <a:lnTo>
                    <a:pt x="2619" y="362"/>
                  </a:lnTo>
                  <a:lnTo>
                    <a:pt x="2610" y="371"/>
                  </a:lnTo>
                  <a:lnTo>
                    <a:pt x="2600" y="371"/>
                  </a:lnTo>
                  <a:lnTo>
                    <a:pt x="2600" y="381"/>
                  </a:lnTo>
                  <a:lnTo>
                    <a:pt x="2590" y="381"/>
                  </a:lnTo>
                  <a:lnTo>
                    <a:pt x="2590" y="371"/>
                  </a:lnTo>
                  <a:lnTo>
                    <a:pt x="2590" y="381"/>
                  </a:lnTo>
                  <a:lnTo>
                    <a:pt x="2581" y="400"/>
                  </a:lnTo>
                  <a:lnTo>
                    <a:pt x="2571" y="400"/>
                  </a:lnTo>
                  <a:lnTo>
                    <a:pt x="2562" y="409"/>
                  </a:lnTo>
                  <a:lnTo>
                    <a:pt x="2552" y="409"/>
                  </a:lnTo>
                  <a:lnTo>
                    <a:pt x="2552" y="419"/>
                  </a:lnTo>
                  <a:lnTo>
                    <a:pt x="2552" y="428"/>
                  </a:lnTo>
                  <a:lnTo>
                    <a:pt x="2543" y="428"/>
                  </a:lnTo>
                  <a:lnTo>
                    <a:pt x="2543" y="438"/>
                  </a:lnTo>
                  <a:lnTo>
                    <a:pt x="2543" y="447"/>
                  </a:lnTo>
                  <a:lnTo>
                    <a:pt x="2533" y="447"/>
                  </a:lnTo>
                  <a:lnTo>
                    <a:pt x="2533" y="457"/>
                  </a:lnTo>
                  <a:lnTo>
                    <a:pt x="2524" y="457"/>
                  </a:lnTo>
                  <a:lnTo>
                    <a:pt x="2524" y="466"/>
                  </a:lnTo>
                  <a:lnTo>
                    <a:pt x="2533" y="476"/>
                  </a:lnTo>
                  <a:lnTo>
                    <a:pt x="2533" y="486"/>
                  </a:lnTo>
                  <a:lnTo>
                    <a:pt x="2543" y="486"/>
                  </a:lnTo>
                  <a:lnTo>
                    <a:pt x="2543" y="524"/>
                  </a:lnTo>
                  <a:lnTo>
                    <a:pt x="2543" y="533"/>
                  </a:lnTo>
                  <a:lnTo>
                    <a:pt x="2543" y="571"/>
                  </a:lnTo>
                  <a:lnTo>
                    <a:pt x="2533" y="581"/>
                  </a:lnTo>
                  <a:lnTo>
                    <a:pt x="2533" y="590"/>
                  </a:lnTo>
                  <a:lnTo>
                    <a:pt x="2514" y="581"/>
                  </a:lnTo>
                  <a:lnTo>
                    <a:pt x="2505" y="581"/>
                  </a:lnTo>
                  <a:lnTo>
                    <a:pt x="2495" y="590"/>
                  </a:lnTo>
                  <a:lnTo>
                    <a:pt x="2495" y="600"/>
                  </a:lnTo>
                  <a:lnTo>
                    <a:pt x="2486" y="600"/>
                  </a:lnTo>
                  <a:lnTo>
                    <a:pt x="2476" y="600"/>
                  </a:lnTo>
                  <a:lnTo>
                    <a:pt x="2476" y="609"/>
                  </a:lnTo>
                  <a:lnTo>
                    <a:pt x="2467" y="609"/>
                  </a:lnTo>
                  <a:lnTo>
                    <a:pt x="2467" y="619"/>
                  </a:lnTo>
                  <a:lnTo>
                    <a:pt x="2467" y="628"/>
                  </a:lnTo>
                  <a:lnTo>
                    <a:pt x="2467" y="638"/>
                  </a:lnTo>
                  <a:lnTo>
                    <a:pt x="2448" y="647"/>
                  </a:lnTo>
                  <a:lnTo>
                    <a:pt x="2448" y="657"/>
                  </a:lnTo>
                  <a:lnTo>
                    <a:pt x="2448" y="666"/>
                  </a:lnTo>
                  <a:lnTo>
                    <a:pt x="2438" y="676"/>
                  </a:lnTo>
                  <a:lnTo>
                    <a:pt x="2438" y="685"/>
                  </a:lnTo>
                  <a:lnTo>
                    <a:pt x="2438" y="695"/>
                  </a:lnTo>
                  <a:lnTo>
                    <a:pt x="2448" y="695"/>
                  </a:lnTo>
                  <a:lnTo>
                    <a:pt x="2448" y="704"/>
                  </a:lnTo>
                  <a:lnTo>
                    <a:pt x="2448" y="714"/>
                  </a:lnTo>
                  <a:lnTo>
                    <a:pt x="2448" y="724"/>
                  </a:lnTo>
                  <a:lnTo>
                    <a:pt x="2448" y="733"/>
                  </a:lnTo>
                  <a:lnTo>
                    <a:pt x="2438" y="742"/>
                  </a:lnTo>
                  <a:lnTo>
                    <a:pt x="2438" y="752"/>
                  </a:lnTo>
                  <a:lnTo>
                    <a:pt x="2448" y="762"/>
                  </a:lnTo>
                  <a:lnTo>
                    <a:pt x="2457" y="762"/>
                  </a:lnTo>
                  <a:lnTo>
                    <a:pt x="2467" y="762"/>
                  </a:lnTo>
                  <a:lnTo>
                    <a:pt x="2467" y="752"/>
                  </a:lnTo>
                  <a:lnTo>
                    <a:pt x="2476" y="752"/>
                  </a:lnTo>
                  <a:lnTo>
                    <a:pt x="2486" y="752"/>
                  </a:lnTo>
                  <a:lnTo>
                    <a:pt x="2495" y="752"/>
                  </a:lnTo>
                  <a:lnTo>
                    <a:pt x="2505" y="752"/>
                  </a:lnTo>
                  <a:lnTo>
                    <a:pt x="2524" y="752"/>
                  </a:lnTo>
                  <a:lnTo>
                    <a:pt x="2533" y="752"/>
                  </a:lnTo>
                  <a:lnTo>
                    <a:pt x="2543" y="752"/>
                  </a:lnTo>
                  <a:lnTo>
                    <a:pt x="2543" y="762"/>
                  </a:lnTo>
                  <a:lnTo>
                    <a:pt x="2552" y="771"/>
                  </a:lnTo>
                  <a:lnTo>
                    <a:pt x="2562" y="771"/>
                  </a:lnTo>
                  <a:lnTo>
                    <a:pt x="2571" y="771"/>
                  </a:lnTo>
                  <a:lnTo>
                    <a:pt x="2571" y="762"/>
                  </a:lnTo>
                  <a:lnTo>
                    <a:pt x="2571" y="752"/>
                  </a:lnTo>
                  <a:lnTo>
                    <a:pt x="2581" y="752"/>
                  </a:lnTo>
                  <a:lnTo>
                    <a:pt x="2590" y="742"/>
                  </a:lnTo>
                  <a:lnTo>
                    <a:pt x="2610" y="742"/>
                  </a:lnTo>
                  <a:lnTo>
                    <a:pt x="2619" y="742"/>
                  </a:lnTo>
                  <a:lnTo>
                    <a:pt x="2628" y="742"/>
                  </a:lnTo>
                  <a:lnTo>
                    <a:pt x="2638" y="742"/>
                  </a:lnTo>
                  <a:lnTo>
                    <a:pt x="2648" y="742"/>
                  </a:lnTo>
                  <a:lnTo>
                    <a:pt x="2657" y="742"/>
                  </a:lnTo>
                  <a:lnTo>
                    <a:pt x="2666" y="742"/>
                  </a:lnTo>
                  <a:lnTo>
                    <a:pt x="2676" y="742"/>
                  </a:lnTo>
                  <a:lnTo>
                    <a:pt x="2676" y="752"/>
                  </a:lnTo>
                  <a:lnTo>
                    <a:pt x="2676" y="762"/>
                  </a:lnTo>
                  <a:lnTo>
                    <a:pt x="2676" y="771"/>
                  </a:lnTo>
                  <a:lnTo>
                    <a:pt x="2686" y="771"/>
                  </a:lnTo>
                  <a:lnTo>
                    <a:pt x="2686" y="781"/>
                  </a:lnTo>
                  <a:lnTo>
                    <a:pt x="2695" y="790"/>
                  </a:lnTo>
                  <a:lnTo>
                    <a:pt x="2705" y="800"/>
                  </a:lnTo>
                  <a:lnTo>
                    <a:pt x="2705" y="809"/>
                  </a:lnTo>
                  <a:lnTo>
                    <a:pt x="2705" y="819"/>
                  </a:lnTo>
                  <a:lnTo>
                    <a:pt x="2705" y="828"/>
                  </a:lnTo>
                  <a:lnTo>
                    <a:pt x="2714" y="828"/>
                  </a:lnTo>
                  <a:lnTo>
                    <a:pt x="2714" y="838"/>
                  </a:lnTo>
                  <a:lnTo>
                    <a:pt x="2714" y="847"/>
                  </a:lnTo>
                  <a:lnTo>
                    <a:pt x="2724" y="847"/>
                  </a:lnTo>
                  <a:lnTo>
                    <a:pt x="2733" y="867"/>
                  </a:lnTo>
                  <a:lnTo>
                    <a:pt x="2733" y="876"/>
                  </a:lnTo>
                  <a:lnTo>
                    <a:pt x="2743" y="885"/>
                  </a:lnTo>
                  <a:lnTo>
                    <a:pt x="2743" y="895"/>
                  </a:lnTo>
                  <a:lnTo>
                    <a:pt x="2743" y="905"/>
                  </a:lnTo>
                  <a:lnTo>
                    <a:pt x="2733" y="914"/>
                  </a:lnTo>
                  <a:lnTo>
                    <a:pt x="2733" y="924"/>
                  </a:lnTo>
                  <a:lnTo>
                    <a:pt x="2771" y="914"/>
                  </a:lnTo>
                  <a:lnTo>
                    <a:pt x="2781" y="905"/>
                  </a:lnTo>
                  <a:lnTo>
                    <a:pt x="2791" y="905"/>
                  </a:lnTo>
                  <a:lnTo>
                    <a:pt x="2791" y="895"/>
                  </a:lnTo>
                  <a:lnTo>
                    <a:pt x="2800" y="895"/>
                  </a:lnTo>
                  <a:lnTo>
                    <a:pt x="2809" y="895"/>
                  </a:lnTo>
                  <a:lnTo>
                    <a:pt x="2819" y="895"/>
                  </a:lnTo>
                  <a:lnTo>
                    <a:pt x="2819" y="905"/>
                  </a:lnTo>
                  <a:lnTo>
                    <a:pt x="2819" y="914"/>
                  </a:lnTo>
                  <a:lnTo>
                    <a:pt x="2829" y="924"/>
                  </a:lnTo>
                  <a:lnTo>
                    <a:pt x="2838" y="924"/>
                  </a:lnTo>
                  <a:lnTo>
                    <a:pt x="2838" y="914"/>
                  </a:lnTo>
                  <a:lnTo>
                    <a:pt x="2848" y="914"/>
                  </a:lnTo>
                  <a:lnTo>
                    <a:pt x="2857" y="914"/>
                  </a:lnTo>
                  <a:lnTo>
                    <a:pt x="2857" y="905"/>
                  </a:lnTo>
                  <a:lnTo>
                    <a:pt x="2857" y="885"/>
                  </a:lnTo>
                  <a:lnTo>
                    <a:pt x="2867" y="885"/>
                  </a:lnTo>
                  <a:lnTo>
                    <a:pt x="2867" y="876"/>
                  </a:lnTo>
                  <a:lnTo>
                    <a:pt x="2876" y="876"/>
                  </a:lnTo>
                  <a:lnTo>
                    <a:pt x="2886" y="867"/>
                  </a:lnTo>
                  <a:lnTo>
                    <a:pt x="2895" y="867"/>
                  </a:lnTo>
                  <a:lnTo>
                    <a:pt x="2914" y="857"/>
                  </a:lnTo>
                  <a:lnTo>
                    <a:pt x="2924" y="847"/>
                  </a:lnTo>
                  <a:lnTo>
                    <a:pt x="2933" y="847"/>
                  </a:lnTo>
                  <a:lnTo>
                    <a:pt x="2962" y="838"/>
                  </a:lnTo>
                  <a:lnTo>
                    <a:pt x="2971" y="838"/>
                  </a:lnTo>
                  <a:lnTo>
                    <a:pt x="2971" y="828"/>
                  </a:lnTo>
                  <a:lnTo>
                    <a:pt x="2981" y="828"/>
                  </a:lnTo>
                  <a:lnTo>
                    <a:pt x="2990" y="828"/>
                  </a:lnTo>
                  <a:lnTo>
                    <a:pt x="3000" y="819"/>
                  </a:lnTo>
                  <a:lnTo>
                    <a:pt x="3009" y="819"/>
                  </a:lnTo>
                  <a:lnTo>
                    <a:pt x="3019" y="819"/>
                  </a:lnTo>
                  <a:lnTo>
                    <a:pt x="3029" y="819"/>
                  </a:lnTo>
                  <a:lnTo>
                    <a:pt x="3029" y="800"/>
                  </a:lnTo>
                  <a:lnTo>
                    <a:pt x="3038" y="800"/>
                  </a:lnTo>
                  <a:lnTo>
                    <a:pt x="3047" y="790"/>
                  </a:lnTo>
                  <a:lnTo>
                    <a:pt x="3057" y="781"/>
                  </a:lnTo>
                  <a:lnTo>
                    <a:pt x="3067" y="781"/>
                  </a:lnTo>
                  <a:lnTo>
                    <a:pt x="3076" y="781"/>
                  </a:lnTo>
                  <a:lnTo>
                    <a:pt x="3076" y="771"/>
                  </a:lnTo>
                  <a:lnTo>
                    <a:pt x="3067" y="771"/>
                  </a:lnTo>
                  <a:lnTo>
                    <a:pt x="3067" y="762"/>
                  </a:lnTo>
                  <a:lnTo>
                    <a:pt x="3067" y="752"/>
                  </a:lnTo>
                  <a:lnTo>
                    <a:pt x="3067" y="742"/>
                  </a:lnTo>
                  <a:lnTo>
                    <a:pt x="3067" y="733"/>
                  </a:lnTo>
                  <a:lnTo>
                    <a:pt x="3076" y="724"/>
                  </a:lnTo>
                  <a:lnTo>
                    <a:pt x="3076" y="714"/>
                  </a:lnTo>
                  <a:lnTo>
                    <a:pt x="3086" y="714"/>
                  </a:lnTo>
                  <a:lnTo>
                    <a:pt x="3086" y="704"/>
                  </a:lnTo>
                  <a:lnTo>
                    <a:pt x="3095" y="704"/>
                  </a:lnTo>
                  <a:lnTo>
                    <a:pt x="3105" y="704"/>
                  </a:lnTo>
                  <a:lnTo>
                    <a:pt x="3105" y="695"/>
                  </a:lnTo>
                  <a:lnTo>
                    <a:pt x="3105" y="685"/>
                  </a:lnTo>
                  <a:lnTo>
                    <a:pt x="3114" y="685"/>
                  </a:lnTo>
                  <a:lnTo>
                    <a:pt x="3114" y="695"/>
                  </a:lnTo>
                  <a:lnTo>
                    <a:pt x="3114" y="685"/>
                  </a:lnTo>
                  <a:lnTo>
                    <a:pt x="3124" y="685"/>
                  </a:lnTo>
                  <a:lnTo>
                    <a:pt x="3124" y="676"/>
                  </a:lnTo>
                  <a:lnTo>
                    <a:pt x="3124" y="666"/>
                  </a:lnTo>
                  <a:lnTo>
                    <a:pt x="3133" y="666"/>
                  </a:lnTo>
                  <a:lnTo>
                    <a:pt x="3143" y="666"/>
                  </a:lnTo>
                  <a:lnTo>
                    <a:pt x="3152" y="666"/>
                  </a:lnTo>
                  <a:lnTo>
                    <a:pt x="3162" y="676"/>
                  </a:lnTo>
                  <a:lnTo>
                    <a:pt x="3162" y="685"/>
                  </a:lnTo>
                  <a:lnTo>
                    <a:pt x="3172" y="685"/>
                  </a:lnTo>
                  <a:lnTo>
                    <a:pt x="3172" y="676"/>
                  </a:lnTo>
                  <a:lnTo>
                    <a:pt x="3181" y="676"/>
                  </a:lnTo>
                  <a:lnTo>
                    <a:pt x="3181" y="666"/>
                  </a:lnTo>
                  <a:lnTo>
                    <a:pt x="3181" y="676"/>
                  </a:lnTo>
                  <a:lnTo>
                    <a:pt x="3190" y="676"/>
                  </a:lnTo>
                  <a:lnTo>
                    <a:pt x="3200" y="676"/>
                  </a:lnTo>
                  <a:lnTo>
                    <a:pt x="3228" y="676"/>
                  </a:lnTo>
                  <a:lnTo>
                    <a:pt x="3238" y="666"/>
                  </a:lnTo>
                  <a:lnTo>
                    <a:pt x="3248" y="666"/>
                  </a:lnTo>
                  <a:lnTo>
                    <a:pt x="3248" y="657"/>
                  </a:lnTo>
                  <a:lnTo>
                    <a:pt x="3248" y="647"/>
                  </a:lnTo>
                  <a:lnTo>
                    <a:pt x="3257" y="647"/>
                  </a:lnTo>
                  <a:lnTo>
                    <a:pt x="3267" y="647"/>
                  </a:lnTo>
                  <a:lnTo>
                    <a:pt x="3267" y="638"/>
                  </a:lnTo>
                  <a:lnTo>
                    <a:pt x="3267" y="628"/>
                  </a:lnTo>
                  <a:lnTo>
                    <a:pt x="3276" y="628"/>
                  </a:lnTo>
                  <a:lnTo>
                    <a:pt x="3276" y="619"/>
                  </a:lnTo>
                  <a:lnTo>
                    <a:pt x="3286" y="619"/>
                  </a:lnTo>
                  <a:lnTo>
                    <a:pt x="3295" y="619"/>
                  </a:lnTo>
                  <a:lnTo>
                    <a:pt x="3305" y="619"/>
                  </a:lnTo>
                  <a:lnTo>
                    <a:pt x="3305" y="609"/>
                  </a:lnTo>
                  <a:lnTo>
                    <a:pt x="3305" y="600"/>
                  </a:lnTo>
                  <a:lnTo>
                    <a:pt x="3295" y="590"/>
                  </a:lnTo>
                  <a:lnTo>
                    <a:pt x="3314" y="581"/>
                  </a:lnTo>
                  <a:lnTo>
                    <a:pt x="3314" y="571"/>
                  </a:lnTo>
                  <a:lnTo>
                    <a:pt x="3324" y="571"/>
                  </a:lnTo>
                  <a:lnTo>
                    <a:pt x="3333" y="571"/>
                  </a:lnTo>
                  <a:lnTo>
                    <a:pt x="3343" y="581"/>
                  </a:lnTo>
                  <a:lnTo>
                    <a:pt x="3352" y="581"/>
                  </a:lnTo>
                  <a:lnTo>
                    <a:pt x="3362" y="581"/>
                  </a:lnTo>
                  <a:lnTo>
                    <a:pt x="3371" y="590"/>
                  </a:lnTo>
                  <a:lnTo>
                    <a:pt x="3371" y="600"/>
                  </a:lnTo>
                  <a:lnTo>
                    <a:pt x="3371" y="609"/>
                  </a:lnTo>
                  <a:lnTo>
                    <a:pt x="3381" y="609"/>
                  </a:lnTo>
                  <a:lnTo>
                    <a:pt x="3381" y="600"/>
                  </a:lnTo>
                  <a:lnTo>
                    <a:pt x="3390" y="600"/>
                  </a:lnTo>
                  <a:lnTo>
                    <a:pt x="3390" y="609"/>
                  </a:lnTo>
                  <a:lnTo>
                    <a:pt x="3410" y="609"/>
                  </a:lnTo>
                  <a:lnTo>
                    <a:pt x="3419" y="609"/>
                  </a:lnTo>
                  <a:lnTo>
                    <a:pt x="3419" y="619"/>
                  </a:lnTo>
                  <a:lnTo>
                    <a:pt x="3419" y="628"/>
                  </a:lnTo>
                  <a:lnTo>
                    <a:pt x="3400" y="628"/>
                  </a:lnTo>
                  <a:lnTo>
                    <a:pt x="3400" y="638"/>
                  </a:lnTo>
                  <a:lnTo>
                    <a:pt x="3400" y="647"/>
                  </a:lnTo>
                  <a:lnTo>
                    <a:pt x="3410" y="647"/>
                  </a:lnTo>
                  <a:lnTo>
                    <a:pt x="3419" y="647"/>
                  </a:lnTo>
                  <a:lnTo>
                    <a:pt x="3428" y="647"/>
                  </a:lnTo>
                  <a:lnTo>
                    <a:pt x="3428" y="657"/>
                  </a:lnTo>
                  <a:lnTo>
                    <a:pt x="3438" y="657"/>
                  </a:lnTo>
                  <a:lnTo>
                    <a:pt x="3438" y="666"/>
                  </a:lnTo>
                  <a:lnTo>
                    <a:pt x="3448" y="676"/>
                  </a:lnTo>
                  <a:lnTo>
                    <a:pt x="3438" y="685"/>
                  </a:lnTo>
                  <a:lnTo>
                    <a:pt x="3428" y="695"/>
                  </a:lnTo>
                  <a:lnTo>
                    <a:pt x="3428" y="714"/>
                  </a:lnTo>
                  <a:lnTo>
                    <a:pt x="3428" y="724"/>
                  </a:lnTo>
                  <a:lnTo>
                    <a:pt x="3438" y="724"/>
                  </a:lnTo>
                  <a:lnTo>
                    <a:pt x="3448" y="724"/>
                  </a:lnTo>
                  <a:lnTo>
                    <a:pt x="3448" y="733"/>
                  </a:lnTo>
                  <a:lnTo>
                    <a:pt x="3438" y="733"/>
                  </a:lnTo>
                  <a:lnTo>
                    <a:pt x="3438" y="742"/>
                  </a:lnTo>
                  <a:lnTo>
                    <a:pt x="3428" y="742"/>
                  </a:lnTo>
                  <a:lnTo>
                    <a:pt x="3428" y="752"/>
                  </a:lnTo>
                  <a:lnTo>
                    <a:pt x="3428" y="762"/>
                  </a:lnTo>
                  <a:lnTo>
                    <a:pt x="3428" y="771"/>
                  </a:lnTo>
                  <a:lnTo>
                    <a:pt x="3419" y="790"/>
                  </a:lnTo>
                  <a:lnTo>
                    <a:pt x="3419" y="800"/>
                  </a:lnTo>
                  <a:lnTo>
                    <a:pt x="3428" y="800"/>
                  </a:lnTo>
                  <a:lnTo>
                    <a:pt x="3428" y="809"/>
                  </a:lnTo>
                  <a:lnTo>
                    <a:pt x="3438" y="809"/>
                  </a:lnTo>
                  <a:lnTo>
                    <a:pt x="3438" y="819"/>
                  </a:lnTo>
                  <a:lnTo>
                    <a:pt x="3428" y="819"/>
                  </a:lnTo>
                  <a:lnTo>
                    <a:pt x="3419" y="828"/>
                  </a:lnTo>
                  <a:lnTo>
                    <a:pt x="3428" y="828"/>
                  </a:lnTo>
                  <a:lnTo>
                    <a:pt x="3428" y="838"/>
                  </a:lnTo>
                  <a:lnTo>
                    <a:pt x="3428" y="847"/>
                  </a:lnTo>
                  <a:lnTo>
                    <a:pt x="3438" y="847"/>
                  </a:lnTo>
                  <a:lnTo>
                    <a:pt x="3448" y="847"/>
                  </a:lnTo>
                  <a:lnTo>
                    <a:pt x="3448" y="857"/>
                  </a:lnTo>
                  <a:lnTo>
                    <a:pt x="3448" y="867"/>
                  </a:lnTo>
                  <a:lnTo>
                    <a:pt x="3467" y="867"/>
                  </a:lnTo>
                  <a:lnTo>
                    <a:pt x="3467" y="876"/>
                  </a:lnTo>
                  <a:lnTo>
                    <a:pt x="3476" y="876"/>
                  </a:lnTo>
                  <a:lnTo>
                    <a:pt x="3476" y="885"/>
                  </a:lnTo>
                  <a:lnTo>
                    <a:pt x="3476" y="895"/>
                  </a:lnTo>
                  <a:lnTo>
                    <a:pt x="3476" y="905"/>
                  </a:lnTo>
                  <a:lnTo>
                    <a:pt x="3467" y="905"/>
                  </a:lnTo>
                  <a:lnTo>
                    <a:pt x="3467" y="914"/>
                  </a:lnTo>
                  <a:lnTo>
                    <a:pt x="3467" y="924"/>
                  </a:lnTo>
                  <a:lnTo>
                    <a:pt x="3457" y="924"/>
                  </a:lnTo>
                  <a:lnTo>
                    <a:pt x="3467" y="933"/>
                  </a:lnTo>
                  <a:lnTo>
                    <a:pt x="3467" y="943"/>
                  </a:lnTo>
                  <a:lnTo>
                    <a:pt x="3467" y="952"/>
                  </a:lnTo>
                  <a:lnTo>
                    <a:pt x="3476" y="952"/>
                  </a:lnTo>
                  <a:lnTo>
                    <a:pt x="3476" y="962"/>
                  </a:lnTo>
                  <a:lnTo>
                    <a:pt x="3476" y="971"/>
                  </a:lnTo>
                  <a:lnTo>
                    <a:pt x="3467" y="971"/>
                  </a:lnTo>
                  <a:lnTo>
                    <a:pt x="3457" y="981"/>
                  </a:lnTo>
                  <a:lnTo>
                    <a:pt x="3457" y="971"/>
                  </a:lnTo>
                  <a:lnTo>
                    <a:pt x="3448" y="971"/>
                  </a:lnTo>
                  <a:lnTo>
                    <a:pt x="3438" y="971"/>
                  </a:lnTo>
                  <a:lnTo>
                    <a:pt x="3410" y="981"/>
                  </a:lnTo>
                  <a:lnTo>
                    <a:pt x="3400" y="981"/>
                  </a:lnTo>
                  <a:lnTo>
                    <a:pt x="3381" y="981"/>
                  </a:lnTo>
                  <a:lnTo>
                    <a:pt x="3362" y="981"/>
                  </a:lnTo>
                  <a:lnTo>
                    <a:pt x="3362" y="990"/>
                  </a:lnTo>
                  <a:lnTo>
                    <a:pt x="3352" y="981"/>
                  </a:lnTo>
                  <a:lnTo>
                    <a:pt x="3352" y="990"/>
                  </a:lnTo>
                  <a:lnTo>
                    <a:pt x="3352" y="981"/>
                  </a:lnTo>
                  <a:lnTo>
                    <a:pt x="3333" y="981"/>
                  </a:lnTo>
                  <a:lnTo>
                    <a:pt x="3333" y="971"/>
                  </a:lnTo>
                  <a:lnTo>
                    <a:pt x="3314" y="990"/>
                  </a:lnTo>
                  <a:lnTo>
                    <a:pt x="3305" y="990"/>
                  </a:lnTo>
                  <a:lnTo>
                    <a:pt x="3305" y="981"/>
                  </a:lnTo>
                  <a:lnTo>
                    <a:pt x="3295" y="981"/>
                  </a:lnTo>
                  <a:lnTo>
                    <a:pt x="3286" y="990"/>
                  </a:lnTo>
                  <a:lnTo>
                    <a:pt x="3257" y="990"/>
                  </a:lnTo>
                  <a:lnTo>
                    <a:pt x="3248" y="981"/>
                  </a:lnTo>
                  <a:lnTo>
                    <a:pt x="3238" y="981"/>
                  </a:lnTo>
                  <a:lnTo>
                    <a:pt x="3228" y="981"/>
                  </a:lnTo>
                  <a:lnTo>
                    <a:pt x="3219" y="981"/>
                  </a:lnTo>
                  <a:lnTo>
                    <a:pt x="3219" y="971"/>
                  </a:lnTo>
                  <a:lnTo>
                    <a:pt x="3210" y="971"/>
                  </a:lnTo>
                  <a:lnTo>
                    <a:pt x="3200" y="981"/>
                  </a:lnTo>
                  <a:lnTo>
                    <a:pt x="3190" y="971"/>
                  </a:lnTo>
                  <a:lnTo>
                    <a:pt x="3181" y="971"/>
                  </a:lnTo>
                  <a:lnTo>
                    <a:pt x="3181" y="981"/>
                  </a:lnTo>
                  <a:lnTo>
                    <a:pt x="3172" y="981"/>
                  </a:lnTo>
                  <a:lnTo>
                    <a:pt x="3172" y="990"/>
                  </a:lnTo>
                  <a:lnTo>
                    <a:pt x="3162" y="1000"/>
                  </a:lnTo>
                  <a:lnTo>
                    <a:pt x="3172" y="1000"/>
                  </a:lnTo>
                  <a:lnTo>
                    <a:pt x="3172" y="1009"/>
                  </a:lnTo>
                  <a:lnTo>
                    <a:pt x="3172" y="1019"/>
                  </a:lnTo>
                  <a:lnTo>
                    <a:pt x="3172" y="1028"/>
                  </a:lnTo>
                  <a:lnTo>
                    <a:pt x="3181" y="1028"/>
                  </a:lnTo>
                  <a:lnTo>
                    <a:pt x="3190" y="1028"/>
                  </a:lnTo>
                  <a:lnTo>
                    <a:pt x="3190" y="1038"/>
                  </a:lnTo>
                  <a:lnTo>
                    <a:pt x="3190" y="1047"/>
                  </a:lnTo>
                  <a:lnTo>
                    <a:pt x="3190" y="1057"/>
                  </a:lnTo>
                  <a:lnTo>
                    <a:pt x="3190" y="1066"/>
                  </a:lnTo>
                  <a:lnTo>
                    <a:pt x="3200" y="1066"/>
                  </a:lnTo>
                  <a:lnTo>
                    <a:pt x="3210" y="1066"/>
                  </a:lnTo>
                  <a:lnTo>
                    <a:pt x="3210" y="1085"/>
                  </a:lnTo>
                  <a:lnTo>
                    <a:pt x="3219" y="1085"/>
                  </a:lnTo>
                  <a:lnTo>
                    <a:pt x="3219" y="1095"/>
                  </a:lnTo>
                  <a:lnTo>
                    <a:pt x="3238" y="1095"/>
                  </a:lnTo>
                  <a:lnTo>
                    <a:pt x="3248" y="1095"/>
                  </a:lnTo>
                  <a:lnTo>
                    <a:pt x="3248" y="1105"/>
                  </a:lnTo>
                  <a:lnTo>
                    <a:pt x="3248" y="1114"/>
                  </a:lnTo>
                  <a:lnTo>
                    <a:pt x="3238" y="1123"/>
                  </a:lnTo>
                  <a:lnTo>
                    <a:pt x="3238" y="1133"/>
                  </a:lnTo>
                  <a:lnTo>
                    <a:pt x="3228" y="1143"/>
                  </a:lnTo>
                  <a:lnTo>
                    <a:pt x="3210" y="1152"/>
                  </a:lnTo>
                  <a:lnTo>
                    <a:pt x="3210" y="1162"/>
                  </a:lnTo>
                  <a:lnTo>
                    <a:pt x="3200" y="1162"/>
                  </a:lnTo>
                  <a:lnTo>
                    <a:pt x="3190" y="1162"/>
                  </a:lnTo>
                  <a:lnTo>
                    <a:pt x="3190" y="1171"/>
                  </a:lnTo>
                  <a:lnTo>
                    <a:pt x="3181" y="1171"/>
                  </a:lnTo>
                  <a:lnTo>
                    <a:pt x="3172" y="1171"/>
                  </a:lnTo>
                  <a:lnTo>
                    <a:pt x="3172" y="1181"/>
                  </a:lnTo>
                  <a:lnTo>
                    <a:pt x="3162" y="1181"/>
                  </a:lnTo>
                  <a:lnTo>
                    <a:pt x="3152" y="1181"/>
                  </a:lnTo>
                  <a:lnTo>
                    <a:pt x="3133" y="1181"/>
                  </a:lnTo>
                  <a:lnTo>
                    <a:pt x="3133" y="1190"/>
                  </a:lnTo>
                  <a:lnTo>
                    <a:pt x="3133" y="1200"/>
                  </a:lnTo>
                  <a:lnTo>
                    <a:pt x="3124" y="1200"/>
                  </a:lnTo>
                  <a:lnTo>
                    <a:pt x="3105" y="1219"/>
                  </a:lnTo>
                  <a:lnTo>
                    <a:pt x="3105" y="1228"/>
                  </a:lnTo>
                  <a:lnTo>
                    <a:pt x="3095" y="1228"/>
                  </a:lnTo>
                  <a:lnTo>
                    <a:pt x="3095" y="1238"/>
                  </a:lnTo>
                  <a:lnTo>
                    <a:pt x="3086" y="1247"/>
                  </a:lnTo>
                  <a:lnTo>
                    <a:pt x="3095" y="1257"/>
                  </a:lnTo>
                  <a:lnTo>
                    <a:pt x="3095" y="1276"/>
                  </a:lnTo>
                  <a:lnTo>
                    <a:pt x="3086" y="1276"/>
                  </a:lnTo>
                  <a:lnTo>
                    <a:pt x="3076" y="1276"/>
                  </a:lnTo>
                  <a:lnTo>
                    <a:pt x="3067" y="1286"/>
                  </a:lnTo>
                  <a:lnTo>
                    <a:pt x="3076" y="1295"/>
                  </a:lnTo>
                  <a:lnTo>
                    <a:pt x="3076" y="1304"/>
                  </a:lnTo>
                  <a:lnTo>
                    <a:pt x="3086" y="1304"/>
                  </a:lnTo>
                  <a:lnTo>
                    <a:pt x="3086" y="1314"/>
                  </a:lnTo>
                  <a:lnTo>
                    <a:pt x="3076" y="1333"/>
                  </a:lnTo>
                  <a:lnTo>
                    <a:pt x="3067" y="1333"/>
                  </a:lnTo>
                  <a:lnTo>
                    <a:pt x="3067" y="1343"/>
                  </a:lnTo>
                  <a:lnTo>
                    <a:pt x="3067" y="1352"/>
                  </a:lnTo>
                  <a:lnTo>
                    <a:pt x="3057" y="1352"/>
                  </a:lnTo>
                  <a:lnTo>
                    <a:pt x="3057" y="1343"/>
                  </a:lnTo>
                  <a:lnTo>
                    <a:pt x="3047" y="1343"/>
                  </a:lnTo>
                  <a:lnTo>
                    <a:pt x="3038" y="1352"/>
                  </a:lnTo>
                  <a:lnTo>
                    <a:pt x="3029" y="1362"/>
                  </a:lnTo>
                  <a:lnTo>
                    <a:pt x="3029" y="1371"/>
                  </a:lnTo>
                  <a:lnTo>
                    <a:pt x="3019" y="1371"/>
                  </a:lnTo>
                  <a:lnTo>
                    <a:pt x="3019" y="1362"/>
                  </a:lnTo>
                  <a:lnTo>
                    <a:pt x="3009" y="1371"/>
                  </a:lnTo>
                  <a:lnTo>
                    <a:pt x="3009" y="1381"/>
                  </a:lnTo>
                  <a:lnTo>
                    <a:pt x="3009" y="1390"/>
                  </a:lnTo>
                  <a:lnTo>
                    <a:pt x="3000" y="1390"/>
                  </a:lnTo>
                  <a:lnTo>
                    <a:pt x="2990" y="1390"/>
                  </a:lnTo>
                  <a:lnTo>
                    <a:pt x="2981" y="1390"/>
                  </a:lnTo>
                  <a:lnTo>
                    <a:pt x="2981" y="1400"/>
                  </a:lnTo>
                  <a:lnTo>
                    <a:pt x="2971" y="1409"/>
                  </a:lnTo>
                  <a:lnTo>
                    <a:pt x="2962" y="1419"/>
                  </a:lnTo>
                  <a:lnTo>
                    <a:pt x="2933" y="1438"/>
                  </a:lnTo>
                  <a:lnTo>
                    <a:pt x="2895" y="1438"/>
                  </a:lnTo>
                  <a:lnTo>
                    <a:pt x="2895" y="1447"/>
                  </a:lnTo>
                  <a:lnTo>
                    <a:pt x="2905" y="1447"/>
                  </a:lnTo>
                  <a:lnTo>
                    <a:pt x="2905" y="1457"/>
                  </a:lnTo>
                  <a:lnTo>
                    <a:pt x="2905" y="1466"/>
                  </a:lnTo>
                  <a:lnTo>
                    <a:pt x="2905" y="1476"/>
                  </a:lnTo>
                  <a:lnTo>
                    <a:pt x="2905" y="1486"/>
                  </a:lnTo>
                  <a:lnTo>
                    <a:pt x="2914" y="1495"/>
                  </a:lnTo>
                  <a:lnTo>
                    <a:pt x="2924" y="1495"/>
                  </a:lnTo>
                  <a:lnTo>
                    <a:pt x="2924" y="1504"/>
                  </a:lnTo>
                  <a:lnTo>
                    <a:pt x="2933" y="1504"/>
                  </a:lnTo>
                  <a:lnTo>
                    <a:pt x="2933" y="1514"/>
                  </a:lnTo>
                  <a:lnTo>
                    <a:pt x="2943" y="1514"/>
                  </a:lnTo>
                  <a:lnTo>
                    <a:pt x="2952" y="1543"/>
                  </a:lnTo>
                  <a:lnTo>
                    <a:pt x="2952" y="1552"/>
                  </a:lnTo>
                  <a:lnTo>
                    <a:pt x="2943" y="1552"/>
                  </a:lnTo>
                  <a:lnTo>
                    <a:pt x="2933" y="1552"/>
                  </a:lnTo>
                  <a:lnTo>
                    <a:pt x="2924" y="1552"/>
                  </a:lnTo>
                  <a:lnTo>
                    <a:pt x="2914" y="1552"/>
                  </a:lnTo>
                  <a:lnTo>
                    <a:pt x="2905" y="1562"/>
                  </a:lnTo>
                  <a:lnTo>
                    <a:pt x="2895" y="1581"/>
                  </a:lnTo>
                  <a:lnTo>
                    <a:pt x="2895" y="1600"/>
                  </a:lnTo>
                  <a:lnTo>
                    <a:pt x="2895" y="1609"/>
                  </a:lnTo>
                  <a:lnTo>
                    <a:pt x="2886" y="1609"/>
                  </a:lnTo>
                  <a:lnTo>
                    <a:pt x="2876" y="1609"/>
                  </a:lnTo>
                  <a:lnTo>
                    <a:pt x="2867" y="1619"/>
                  </a:lnTo>
                  <a:lnTo>
                    <a:pt x="2867" y="1628"/>
                  </a:lnTo>
                  <a:lnTo>
                    <a:pt x="2876" y="1638"/>
                  </a:lnTo>
                  <a:lnTo>
                    <a:pt x="2867" y="1638"/>
                  </a:lnTo>
                  <a:lnTo>
                    <a:pt x="2867" y="1647"/>
                  </a:lnTo>
                  <a:lnTo>
                    <a:pt x="2867" y="1657"/>
                  </a:lnTo>
                  <a:lnTo>
                    <a:pt x="2867" y="1667"/>
                  </a:lnTo>
                  <a:lnTo>
                    <a:pt x="2867" y="1676"/>
                  </a:lnTo>
                  <a:lnTo>
                    <a:pt x="2867" y="1695"/>
                  </a:lnTo>
                  <a:lnTo>
                    <a:pt x="2857" y="1705"/>
                  </a:lnTo>
                  <a:lnTo>
                    <a:pt x="2848" y="1705"/>
                  </a:lnTo>
                  <a:lnTo>
                    <a:pt x="2838" y="1705"/>
                  </a:lnTo>
                  <a:lnTo>
                    <a:pt x="2838" y="1714"/>
                  </a:lnTo>
                  <a:lnTo>
                    <a:pt x="2838" y="1724"/>
                  </a:lnTo>
                  <a:lnTo>
                    <a:pt x="2838" y="1733"/>
                  </a:lnTo>
                  <a:lnTo>
                    <a:pt x="2848" y="1733"/>
                  </a:lnTo>
                  <a:lnTo>
                    <a:pt x="2857" y="1743"/>
                  </a:lnTo>
                  <a:lnTo>
                    <a:pt x="2867" y="1752"/>
                  </a:lnTo>
                  <a:lnTo>
                    <a:pt x="2857" y="1752"/>
                  </a:lnTo>
                  <a:lnTo>
                    <a:pt x="2857" y="1762"/>
                  </a:lnTo>
                  <a:lnTo>
                    <a:pt x="2848" y="1781"/>
                  </a:lnTo>
                  <a:lnTo>
                    <a:pt x="2848" y="1790"/>
                  </a:lnTo>
                  <a:lnTo>
                    <a:pt x="2857" y="1790"/>
                  </a:lnTo>
                  <a:lnTo>
                    <a:pt x="2848" y="1790"/>
                  </a:lnTo>
                  <a:lnTo>
                    <a:pt x="2848" y="1800"/>
                  </a:lnTo>
                  <a:lnTo>
                    <a:pt x="2848" y="1809"/>
                  </a:lnTo>
                  <a:lnTo>
                    <a:pt x="2848" y="1819"/>
                  </a:lnTo>
                  <a:lnTo>
                    <a:pt x="2857" y="1819"/>
                  </a:lnTo>
                  <a:lnTo>
                    <a:pt x="2848" y="1819"/>
                  </a:lnTo>
                  <a:lnTo>
                    <a:pt x="2848" y="1828"/>
                  </a:lnTo>
                  <a:lnTo>
                    <a:pt x="2848" y="1838"/>
                  </a:lnTo>
                  <a:lnTo>
                    <a:pt x="2848" y="1847"/>
                  </a:lnTo>
                  <a:lnTo>
                    <a:pt x="2867" y="1857"/>
                  </a:lnTo>
                  <a:lnTo>
                    <a:pt x="2867" y="1847"/>
                  </a:lnTo>
                  <a:lnTo>
                    <a:pt x="2867" y="1838"/>
                  </a:lnTo>
                  <a:lnTo>
                    <a:pt x="2867" y="1828"/>
                  </a:lnTo>
                  <a:lnTo>
                    <a:pt x="2876" y="1828"/>
                  </a:lnTo>
                  <a:lnTo>
                    <a:pt x="2886" y="1828"/>
                  </a:lnTo>
                  <a:lnTo>
                    <a:pt x="2895" y="1828"/>
                  </a:lnTo>
                  <a:lnTo>
                    <a:pt x="2895" y="1819"/>
                  </a:lnTo>
                  <a:lnTo>
                    <a:pt x="2905" y="1819"/>
                  </a:lnTo>
                  <a:lnTo>
                    <a:pt x="2914" y="1819"/>
                  </a:lnTo>
                  <a:lnTo>
                    <a:pt x="2933" y="1838"/>
                  </a:lnTo>
                  <a:lnTo>
                    <a:pt x="2933" y="1847"/>
                  </a:lnTo>
                  <a:lnTo>
                    <a:pt x="2933" y="1857"/>
                  </a:lnTo>
                  <a:lnTo>
                    <a:pt x="2924" y="1866"/>
                  </a:lnTo>
                  <a:lnTo>
                    <a:pt x="2914" y="1876"/>
                  </a:lnTo>
                  <a:lnTo>
                    <a:pt x="2914" y="1885"/>
                  </a:lnTo>
                  <a:lnTo>
                    <a:pt x="2914" y="1895"/>
                  </a:lnTo>
                  <a:lnTo>
                    <a:pt x="2924" y="1895"/>
                  </a:lnTo>
                  <a:lnTo>
                    <a:pt x="2933" y="1895"/>
                  </a:lnTo>
                  <a:lnTo>
                    <a:pt x="2933" y="1905"/>
                  </a:lnTo>
                  <a:lnTo>
                    <a:pt x="2943" y="1905"/>
                  </a:lnTo>
                  <a:lnTo>
                    <a:pt x="2952" y="1905"/>
                  </a:lnTo>
                  <a:lnTo>
                    <a:pt x="2952" y="1895"/>
                  </a:lnTo>
                  <a:lnTo>
                    <a:pt x="2952" y="1885"/>
                  </a:lnTo>
                  <a:lnTo>
                    <a:pt x="2962" y="1885"/>
                  </a:lnTo>
                  <a:lnTo>
                    <a:pt x="2971" y="1885"/>
                  </a:lnTo>
                  <a:lnTo>
                    <a:pt x="2981" y="1895"/>
                  </a:lnTo>
                  <a:lnTo>
                    <a:pt x="2990" y="1905"/>
                  </a:lnTo>
                  <a:lnTo>
                    <a:pt x="2990" y="1914"/>
                  </a:lnTo>
                  <a:lnTo>
                    <a:pt x="2990" y="1905"/>
                  </a:lnTo>
                  <a:lnTo>
                    <a:pt x="3000" y="1905"/>
                  </a:lnTo>
                  <a:lnTo>
                    <a:pt x="3009" y="1895"/>
                  </a:lnTo>
                  <a:lnTo>
                    <a:pt x="3019" y="1895"/>
                  </a:lnTo>
                  <a:lnTo>
                    <a:pt x="3029" y="1905"/>
                  </a:lnTo>
                  <a:lnTo>
                    <a:pt x="3029" y="1914"/>
                  </a:lnTo>
                  <a:lnTo>
                    <a:pt x="3029" y="1923"/>
                  </a:lnTo>
                  <a:lnTo>
                    <a:pt x="3038" y="1923"/>
                  </a:lnTo>
                  <a:lnTo>
                    <a:pt x="3047" y="1923"/>
                  </a:lnTo>
                  <a:lnTo>
                    <a:pt x="3047" y="1933"/>
                  </a:lnTo>
                  <a:lnTo>
                    <a:pt x="3057" y="1943"/>
                  </a:lnTo>
                  <a:lnTo>
                    <a:pt x="3067" y="1943"/>
                  </a:lnTo>
                  <a:lnTo>
                    <a:pt x="3076" y="1952"/>
                  </a:lnTo>
                  <a:lnTo>
                    <a:pt x="3067" y="1952"/>
                  </a:lnTo>
                  <a:lnTo>
                    <a:pt x="3067" y="1962"/>
                  </a:lnTo>
                  <a:lnTo>
                    <a:pt x="3067" y="1971"/>
                  </a:lnTo>
                  <a:lnTo>
                    <a:pt x="3057" y="1981"/>
                  </a:lnTo>
                  <a:lnTo>
                    <a:pt x="3057" y="1990"/>
                  </a:lnTo>
                  <a:lnTo>
                    <a:pt x="3047" y="1990"/>
                  </a:lnTo>
                  <a:lnTo>
                    <a:pt x="3057" y="2000"/>
                  </a:lnTo>
                  <a:lnTo>
                    <a:pt x="3057" y="2009"/>
                  </a:lnTo>
                  <a:lnTo>
                    <a:pt x="3057" y="2019"/>
                  </a:lnTo>
                  <a:lnTo>
                    <a:pt x="3067" y="2019"/>
                  </a:lnTo>
                  <a:lnTo>
                    <a:pt x="3067" y="2009"/>
                  </a:lnTo>
                  <a:lnTo>
                    <a:pt x="3076" y="2009"/>
                  </a:lnTo>
                  <a:lnTo>
                    <a:pt x="3076" y="2019"/>
                  </a:lnTo>
                  <a:lnTo>
                    <a:pt x="3086" y="2019"/>
                  </a:lnTo>
                  <a:lnTo>
                    <a:pt x="3086" y="2009"/>
                  </a:lnTo>
                  <a:lnTo>
                    <a:pt x="3095" y="2009"/>
                  </a:lnTo>
                  <a:lnTo>
                    <a:pt x="3095" y="2019"/>
                  </a:lnTo>
                  <a:lnTo>
                    <a:pt x="3105" y="2019"/>
                  </a:lnTo>
                  <a:lnTo>
                    <a:pt x="3105" y="2028"/>
                  </a:lnTo>
                  <a:lnTo>
                    <a:pt x="3105" y="2038"/>
                  </a:lnTo>
                  <a:lnTo>
                    <a:pt x="3114" y="2057"/>
                  </a:lnTo>
                  <a:lnTo>
                    <a:pt x="3114" y="2066"/>
                  </a:lnTo>
                  <a:lnTo>
                    <a:pt x="3114" y="2076"/>
                  </a:lnTo>
                  <a:lnTo>
                    <a:pt x="3124" y="2076"/>
                  </a:lnTo>
                  <a:lnTo>
                    <a:pt x="3124" y="2086"/>
                  </a:lnTo>
                  <a:lnTo>
                    <a:pt x="3114" y="2095"/>
                  </a:lnTo>
                  <a:lnTo>
                    <a:pt x="3105" y="2095"/>
                  </a:lnTo>
                  <a:lnTo>
                    <a:pt x="3095" y="2095"/>
                  </a:lnTo>
                  <a:lnTo>
                    <a:pt x="3095" y="2104"/>
                  </a:lnTo>
                  <a:lnTo>
                    <a:pt x="3105" y="2114"/>
                  </a:lnTo>
                  <a:lnTo>
                    <a:pt x="3114" y="2114"/>
                  </a:lnTo>
                  <a:lnTo>
                    <a:pt x="3124" y="2114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33"/>
                  </a:lnTo>
                  <a:lnTo>
                    <a:pt x="3143" y="2143"/>
                  </a:lnTo>
                  <a:lnTo>
                    <a:pt x="3143" y="2152"/>
                  </a:lnTo>
                  <a:lnTo>
                    <a:pt x="3152" y="2152"/>
                  </a:lnTo>
                  <a:lnTo>
                    <a:pt x="3152" y="2162"/>
                  </a:lnTo>
                  <a:lnTo>
                    <a:pt x="3152" y="2171"/>
                  </a:lnTo>
                  <a:lnTo>
                    <a:pt x="3152" y="2181"/>
                  </a:lnTo>
                  <a:lnTo>
                    <a:pt x="3162" y="2181"/>
                  </a:lnTo>
                  <a:lnTo>
                    <a:pt x="3162" y="2190"/>
                  </a:lnTo>
                  <a:lnTo>
                    <a:pt x="3152" y="2257"/>
                  </a:lnTo>
                  <a:lnTo>
                    <a:pt x="3143" y="2257"/>
                  </a:lnTo>
                  <a:lnTo>
                    <a:pt x="3143" y="2266"/>
                  </a:lnTo>
                  <a:lnTo>
                    <a:pt x="3133" y="2266"/>
                  </a:lnTo>
                  <a:lnTo>
                    <a:pt x="3133" y="2257"/>
                  </a:lnTo>
                  <a:lnTo>
                    <a:pt x="3124" y="2257"/>
                  </a:lnTo>
                  <a:lnTo>
                    <a:pt x="3114" y="2266"/>
                  </a:lnTo>
                  <a:lnTo>
                    <a:pt x="3105" y="2266"/>
                  </a:lnTo>
                  <a:lnTo>
                    <a:pt x="3105" y="2276"/>
                  </a:lnTo>
                  <a:lnTo>
                    <a:pt x="3105" y="2286"/>
                  </a:lnTo>
                  <a:lnTo>
                    <a:pt x="3105" y="2295"/>
                  </a:lnTo>
                  <a:lnTo>
                    <a:pt x="3105" y="2314"/>
                  </a:lnTo>
                  <a:lnTo>
                    <a:pt x="3095" y="2314"/>
                  </a:lnTo>
                  <a:lnTo>
                    <a:pt x="3095" y="2324"/>
                  </a:lnTo>
                  <a:lnTo>
                    <a:pt x="3095" y="2333"/>
                  </a:lnTo>
                  <a:lnTo>
                    <a:pt x="3095" y="2343"/>
                  </a:lnTo>
                  <a:lnTo>
                    <a:pt x="3095" y="2352"/>
                  </a:lnTo>
                  <a:lnTo>
                    <a:pt x="3095" y="2371"/>
                  </a:lnTo>
                  <a:lnTo>
                    <a:pt x="3086" y="2371"/>
                  </a:lnTo>
                  <a:lnTo>
                    <a:pt x="3086" y="2381"/>
                  </a:lnTo>
                  <a:lnTo>
                    <a:pt x="3076" y="2381"/>
                  </a:lnTo>
                  <a:lnTo>
                    <a:pt x="3076" y="2371"/>
                  </a:lnTo>
                  <a:lnTo>
                    <a:pt x="3067" y="2371"/>
                  </a:lnTo>
                  <a:lnTo>
                    <a:pt x="3067" y="2381"/>
                  </a:lnTo>
                  <a:lnTo>
                    <a:pt x="3038" y="2400"/>
                  </a:lnTo>
                  <a:lnTo>
                    <a:pt x="3038" y="2409"/>
                  </a:lnTo>
                  <a:lnTo>
                    <a:pt x="3029" y="2419"/>
                  </a:lnTo>
                  <a:lnTo>
                    <a:pt x="3029" y="2428"/>
                  </a:lnTo>
                  <a:lnTo>
                    <a:pt x="3019" y="2438"/>
                  </a:lnTo>
                  <a:lnTo>
                    <a:pt x="3009" y="2438"/>
                  </a:lnTo>
                  <a:lnTo>
                    <a:pt x="3000" y="2438"/>
                  </a:lnTo>
                  <a:lnTo>
                    <a:pt x="2990" y="2438"/>
                  </a:lnTo>
                  <a:lnTo>
                    <a:pt x="2981" y="2438"/>
                  </a:lnTo>
                  <a:lnTo>
                    <a:pt x="2971" y="2447"/>
                  </a:lnTo>
                  <a:lnTo>
                    <a:pt x="2962" y="2457"/>
                  </a:lnTo>
                  <a:lnTo>
                    <a:pt x="2952" y="2457"/>
                  </a:lnTo>
                  <a:lnTo>
                    <a:pt x="2933" y="2457"/>
                  </a:lnTo>
                  <a:lnTo>
                    <a:pt x="2895" y="2438"/>
                  </a:lnTo>
                  <a:lnTo>
                    <a:pt x="2886" y="2428"/>
                  </a:lnTo>
                  <a:lnTo>
                    <a:pt x="2876" y="2428"/>
                  </a:lnTo>
                  <a:lnTo>
                    <a:pt x="2867" y="2428"/>
                  </a:lnTo>
                  <a:lnTo>
                    <a:pt x="2857" y="2419"/>
                  </a:lnTo>
                  <a:lnTo>
                    <a:pt x="2857" y="2409"/>
                  </a:lnTo>
                  <a:lnTo>
                    <a:pt x="2848" y="2409"/>
                  </a:lnTo>
                  <a:lnTo>
                    <a:pt x="2838" y="2400"/>
                  </a:lnTo>
                  <a:lnTo>
                    <a:pt x="2838" y="2409"/>
                  </a:lnTo>
                  <a:lnTo>
                    <a:pt x="2829" y="2390"/>
                  </a:lnTo>
                  <a:lnTo>
                    <a:pt x="2829" y="2381"/>
                  </a:lnTo>
                  <a:lnTo>
                    <a:pt x="2819" y="2390"/>
                  </a:lnTo>
                  <a:lnTo>
                    <a:pt x="2809" y="2390"/>
                  </a:lnTo>
                  <a:lnTo>
                    <a:pt x="2809" y="2381"/>
                  </a:lnTo>
                  <a:lnTo>
                    <a:pt x="2800" y="2381"/>
                  </a:lnTo>
                  <a:lnTo>
                    <a:pt x="2800" y="2371"/>
                  </a:lnTo>
                  <a:lnTo>
                    <a:pt x="2791" y="2362"/>
                  </a:lnTo>
                  <a:lnTo>
                    <a:pt x="2781" y="2362"/>
                  </a:lnTo>
                  <a:lnTo>
                    <a:pt x="2771" y="2362"/>
                  </a:lnTo>
                  <a:lnTo>
                    <a:pt x="2762" y="2371"/>
                  </a:lnTo>
                  <a:lnTo>
                    <a:pt x="2752" y="2362"/>
                  </a:lnTo>
                  <a:lnTo>
                    <a:pt x="2752" y="2352"/>
                  </a:lnTo>
                  <a:lnTo>
                    <a:pt x="2743" y="2343"/>
                  </a:lnTo>
                  <a:lnTo>
                    <a:pt x="2743" y="2333"/>
                  </a:lnTo>
                  <a:lnTo>
                    <a:pt x="2733" y="2333"/>
                  </a:lnTo>
                  <a:lnTo>
                    <a:pt x="2724" y="2324"/>
                  </a:lnTo>
                  <a:lnTo>
                    <a:pt x="2705" y="2333"/>
                  </a:lnTo>
                  <a:lnTo>
                    <a:pt x="2705" y="2352"/>
                  </a:lnTo>
                  <a:lnTo>
                    <a:pt x="2705" y="2362"/>
                  </a:lnTo>
                  <a:lnTo>
                    <a:pt x="2695" y="2362"/>
                  </a:lnTo>
                  <a:lnTo>
                    <a:pt x="2686" y="2352"/>
                  </a:lnTo>
                  <a:lnTo>
                    <a:pt x="2676" y="2352"/>
                  </a:lnTo>
                  <a:lnTo>
                    <a:pt x="2666" y="2352"/>
                  </a:lnTo>
                  <a:lnTo>
                    <a:pt x="2666" y="2362"/>
                  </a:lnTo>
                  <a:lnTo>
                    <a:pt x="2657" y="2371"/>
                  </a:lnTo>
                  <a:lnTo>
                    <a:pt x="2648" y="2371"/>
                  </a:lnTo>
                  <a:lnTo>
                    <a:pt x="2638" y="2371"/>
                  </a:lnTo>
                  <a:lnTo>
                    <a:pt x="2628" y="2352"/>
                  </a:lnTo>
                  <a:lnTo>
                    <a:pt x="2619" y="2352"/>
                  </a:lnTo>
                  <a:lnTo>
                    <a:pt x="2610" y="2352"/>
                  </a:lnTo>
                  <a:lnTo>
                    <a:pt x="2600" y="2352"/>
                  </a:lnTo>
                  <a:lnTo>
                    <a:pt x="2590" y="2343"/>
                  </a:lnTo>
                  <a:lnTo>
                    <a:pt x="2590" y="2352"/>
                  </a:lnTo>
                  <a:lnTo>
                    <a:pt x="2581" y="2352"/>
                  </a:lnTo>
                  <a:lnTo>
                    <a:pt x="2571" y="2362"/>
                  </a:lnTo>
                  <a:lnTo>
                    <a:pt x="2562" y="2352"/>
                  </a:lnTo>
                  <a:lnTo>
                    <a:pt x="2562" y="2343"/>
                  </a:lnTo>
                  <a:lnTo>
                    <a:pt x="2571" y="2333"/>
                  </a:lnTo>
                  <a:lnTo>
                    <a:pt x="2571" y="2324"/>
                  </a:lnTo>
                  <a:lnTo>
                    <a:pt x="2562" y="2324"/>
                  </a:lnTo>
                  <a:lnTo>
                    <a:pt x="2552" y="2324"/>
                  </a:lnTo>
                  <a:lnTo>
                    <a:pt x="2533" y="2324"/>
                  </a:lnTo>
                  <a:lnTo>
                    <a:pt x="2533" y="2314"/>
                  </a:lnTo>
                  <a:lnTo>
                    <a:pt x="2533" y="2333"/>
                  </a:lnTo>
                  <a:lnTo>
                    <a:pt x="2524" y="2333"/>
                  </a:lnTo>
                  <a:lnTo>
                    <a:pt x="2514" y="2333"/>
                  </a:lnTo>
                  <a:lnTo>
                    <a:pt x="2476" y="2343"/>
                  </a:lnTo>
                  <a:lnTo>
                    <a:pt x="2476" y="2352"/>
                  </a:lnTo>
                  <a:lnTo>
                    <a:pt x="2467" y="2362"/>
                  </a:lnTo>
                  <a:lnTo>
                    <a:pt x="2448" y="2362"/>
                  </a:lnTo>
                  <a:lnTo>
                    <a:pt x="2448" y="2371"/>
                  </a:lnTo>
                  <a:lnTo>
                    <a:pt x="2438" y="2371"/>
                  </a:lnTo>
                  <a:lnTo>
                    <a:pt x="2419" y="2381"/>
                  </a:lnTo>
                  <a:lnTo>
                    <a:pt x="2410" y="2381"/>
                  </a:lnTo>
                  <a:lnTo>
                    <a:pt x="2400" y="2371"/>
                  </a:lnTo>
                  <a:lnTo>
                    <a:pt x="2390" y="2371"/>
                  </a:lnTo>
                  <a:lnTo>
                    <a:pt x="2390" y="2362"/>
                  </a:lnTo>
                  <a:lnTo>
                    <a:pt x="2381" y="2362"/>
                  </a:lnTo>
                  <a:lnTo>
                    <a:pt x="2381" y="2371"/>
                  </a:lnTo>
                  <a:lnTo>
                    <a:pt x="2371" y="2381"/>
                  </a:lnTo>
                  <a:lnTo>
                    <a:pt x="2362" y="2381"/>
                  </a:lnTo>
                  <a:lnTo>
                    <a:pt x="2352" y="2381"/>
                  </a:lnTo>
                  <a:lnTo>
                    <a:pt x="2352" y="2371"/>
                  </a:lnTo>
                  <a:lnTo>
                    <a:pt x="2343" y="2371"/>
                  </a:lnTo>
                  <a:lnTo>
                    <a:pt x="2333" y="2371"/>
                  </a:lnTo>
                  <a:lnTo>
                    <a:pt x="2324" y="2371"/>
                  </a:lnTo>
                  <a:lnTo>
                    <a:pt x="2324" y="2362"/>
                  </a:lnTo>
                  <a:lnTo>
                    <a:pt x="2314" y="2362"/>
                  </a:lnTo>
                  <a:lnTo>
                    <a:pt x="2314" y="2352"/>
                  </a:lnTo>
                  <a:lnTo>
                    <a:pt x="2314" y="2343"/>
                  </a:lnTo>
                  <a:lnTo>
                    <a:pt x="2305" y="2343"/>
                  </a:lnTo>
                  <a:lnTo>
                    <a:pt x="2295" y="2333"/>
                  </a:lnTo>
                  <a:lnTo>
                    <a:pt x="2276" y="2333"/>
                  </a:lnTo>
                  <a:lnTo>
                    <a:pt x="2267" y="2324"/>
                  </a:lnTo>
                  <a:lnTo>
                    <a:pt x="2257" y="2314"/>
                  </a:lnTo>
                  <a:lnTo>
                    <a:pt x="2257" y="2304"/>
                  </a:lnTo>
                  <a:lnTo>
                    <a:pt x="2257" y="2295"/>
                  </a:lnTo>
                  <a:lnTo>
                    <a:pt x="2257" y="2286"/>
                  </a:lnTo>
                  <a:lnTo>
                    <a:pt x="2247" y="2276"/>
                  </a:lnTo>
                  <a:lnTo>
                    <a:pt x="2238" y="2257"/>
                  </a:lnTo>
                  <a:lnTo>
                    <a:pt x="2238" y="2238"/>
                  </a:lnTo>
                  <a:lnTo>
                    <a:pt x="2247" y="2219"/>
                  </a:lnTo>
                  <a:lnTo>
                    <a:pt x="2247" y="2209"/>
                  </a:lnTo>
                  <a:lnTo>
                    <a:pt x="2247" y="2200"/>
                  </a:lnTo>
                  <a:lnTo>
                    <a:pt x="2238" y="2190"/>
                  </a:lnTo>
                  <a:lnTo>
                    <a:pt x="2238" y="2181"/>
                  </a:lnTo>
                  <a:lnTo>
                    <a:pt x="2200" y="2181"/>
                  </a:lnTo>
                  <a:lnTo>
                    <a:pt x="2181" y="2171"/>
                  </a:lnTo>
                  <a:lnTo>
                    <a:pt x="2171" y="2162"/>
                  </a:lnTo>
                  <a:lnTo>
                    <a:pt x="2171" y="2152"/>
                  </a:lnTo>
                  <a:lnTo>
                    <a:pt x="2171" y="2143"/>
                  </a:lnTo>
                  <a:lnTo>
                    <a:pt x="2171" y="2133"/>
                  </a:lnTo>
                  <a:lnTo>
                    <a:pt x="2162" y="2124"/>
                  </a:lnTo>
                  <a:lnTo>
                    <a:pt x="2152" y="2124"/>
                  </a:lnTo>
                  <a:lnTo>
                    <a:pt x="2152" y="2114"/>
                  </a:lnTo>
                  <a:lnTo>
                    <a:pt x="2152" y="2104"/>
                  </a:lnTo>
                  <a:lnTo>
                    <a:pt x="2152" y="2095"/>
                  </a:lnTo>
                  <a:lnTo>
                    <a:pt x="2162" y="2095"/>
                  </a:lnTo>
                  <a:lnTo>
                    <a:pt x="2162" y="2086"/>
                  </a:lnTo>
                  <a:lnTo>
                    <a:pt x="2162" y="2076"/>
                  </a:lnTo>
                  <a:lnTo>
                    <a:pt x="2152" y="2066"/>
                  </a:lnTo>
                  <a:lnTo>
                    <a:pt x="2143" y="2066"/>
                  </a:lnTo>
                  <a:lnTo>
                    <a:pt x="2133" y="2057"/>
                  </a:lnTo>
                  <a:lnTo>
                    <a:pt x="2133" y="2048"/>
                  </a:lnTo>
                  <a:lnTo>
                    <a:pt x="2124" y="2048"/>
                  </a:lnTo>
                  <a:lnTo>
                    <a:pt x="2124" y="2038"/>
                  </a:lnTo>
                  <a:lnTo>
                    <a:pt x="2133" y="2038"/>
                  </a:lnTo>
                  <a:lnTo>
                    <a:pt x="2124" y="2028"/>
                  </a:lnTo>
                  <a:lnTo>
                    <a:pt x="2114" y="2019"/>
                  </a:lnTo>
                  <a:lnTo>
                    <a:pt x="2105" y="2019"/>
                  </a:lnTo>
                  <a:lnTo>
                    <a:pt x="2076" y="1981"/>
                  </a:lnTo>
                  <a:lnTo>
                    <a:pt x="2067" y="1981"/>
                  </a:lnTo>
                  <a:lnTo>
                    <a:pt x="2048" y="1971"/>
                  </a:lnTo>
                  <a:lnTo>
                    <a:pt x="2029" y="1952"/>
                  </a:lnTo>
                  <a:lnTo>
                    <a:pt x="2019" y="1952"/>
                  </a:lnTo>
                  <a:lnTo>
                    <a:pt x="2019" y="1943"/>
                  </a:lnTo>
                  <a:lnTo>
                    <a:pt x="2019" y="1933"/>
                  </a:lnTo>
                  <a:lnTo>
                    <a:pt x="2009" y="1933"/>
                  </a:lnTo>
                  <a:lnTo>
                    <a:pt x="2009" y="1914"/>
                  </a:lnTo>
                  <a:lnTo>
                    <a:pt x="2000" y="1914"/>
                  </a:lnTo>
                  <a:lnTo>
                    <a:pt x="2000" y="1905"/>
                  </a:lnTo>
                  <a:lnTo>
                    <a:pt x="2000" y="1895"/>
                  </a:lnTo>
                  <a:lnTo>
                    <a:pt x="2000" y="1885"/>
                  </a:lnTo>
                  <a:lnTo>
                    <a:pt x="2000" y="1876"/>
                  </a:lnTo>
                  <a:lnTo>
                    <a:pt x="2000" y="1866"/>
                  </a:lnTo>
                  <a:lnTo>
                    <a:pt x="2009" y="1866"/>
                  </a:lnTo>
                  <a:lnTo>
                    <a:pt x="2000" y="1857"/>
                  </a:lnTo>
                  <a:lnTo>
                    <a:pt x="1991" y="1857"/>
                  </a:lnTo>
                  <a:lnTo>
                    <a:pt x="1981" y="1866"/>
                  </a:lnTo>
                  <a:lnTo>
                    <a:pt x="1991" y="1866"/>
                  </a:lnTo>
                  <a:lnTo>
                    <a:pt x="1991" y="1876"/>
                  </a:lnTo>
                  <a:lnTo>
                    <a:pt x="1991" y="1885"/>
                  </a:lnTo>
                  <a:lnTo>
                    <a:pt x="1981" y="1885"/>
                  </a:lnTo>
                  <a:lnTo>
                    <a:pt x="1971" y="1885"/>
                  </a:lnTo>
                  <a:lnTo>
                    <a:pt x="1971" y="1876"/>
                  </a:lnTo>
                  <a:lnTo>
                    <a:pt x="1971" y="1866"/>
                  </a:lnTo>
                  <a:lnTo>
                    <a:pt x="1971" y="1857"/>
                  </a:lnTo>
                  <a:lnTo>
                    <a:pt x="1971" y="1847"/>
                  </a:lnTo>
                  <a:lnTo>
                    <a:pt x="1981" y="1847"/>
                  </a:lnTo>
                  <a:lnTo>
                    <a:pt x="1981" y="1838"/>
                  </a:lnTo>
                  <a:lnTo>
                    <a:pt x="1981" y="1828"/>
                  </a:lnTo>
                  <a:lnTo>
                    <a:pt x="1971" y="1828"/>
                  </a:lnTo>
                  <a:lnTo>
                    <a:pt x="1962" y="1828"/>
                  </a:lnTo>
                  <a:lnTo>
                    <a:pt x="1952" y="1828"/>
                  </a:lnTo>
                  <a:lnTo>
                    <a:pt x="1952" y="1819"/>
                  </a:lnTo>
                  <a:lnTo>
                    <a:pt x="1952" y="1809"/>
                  </a:lnTo>
                  <a:lnTo>
                    <a:pt x="1952" y="1800"/>
                  </a:lnTo>
                  <a:lnTo>
                    <a:pt x="1943" y="1790"/>
                  </a:lnTo>
                  <a:lnTo>
                    <a:pt x="1933" y="1790"/>
                  </a:lnTo>
                  <a:lnTo>
                    <a:pt x="1924" y="1790"/>
                  </a:lnTo>
                  <a:lnTo>
                    <a:pt x="1914" y="1790"/>
                  </a:lnTo>
                  <a:lnTo>
                    <a:pt x="1914" y="1781"/>
                  </a:lnTo>
                  <a:lnTo>
                    <a:pt x="1914" y="1771"/>
                  </a:lnTo>
                  <a:lnTo>
                    <a:pt x="1914" y="1762"/>
                  </a:lnTo>
                  <a:lnTo>
                    <a:pt x="1914" y="1752"/>
                  </a:lnTo>
                  <a:lnTo>
                    <a:pt x="1914" y="1743"/>
                  </a:lnTo>
                  <a:lnTo>
                    <a:pt x="1905" y="1733"/>
                  </a:lnTo>
                  <a:lnTo>
                    <a:pt x="1895" y="1733"/>
                  </a:lnTo>
                  <a:lnTo>
                    <a:pt x="1828" y="1667"/>
                  </a:lnTo>
                  <a:lnTo>
                    <a:pt x="1819" y="1657"/>
                  </a:lnTo>
                  <a:lnTo>
                    <a:pt x="1819" y="1647"/>
                  </a:lnTo>
                  <a:lnTo>
                    <a:pt x="1828" y="1647"/>
                  </a:lnTo>
                  <a:lnTo>
                    <a:pt x="1828" y="1638"/>
                  </a:lnTo>
                  <a:lnTo>
                    <a:pt x="1838" y="1638"/>
                  </a:lnTo>
                  <a:lnTo>
                    <a:pt x="1838" y="1628"/>
                  </a:lnTo>
                  <a:lnTo>
                    <a:pt x="1838" y="1609"/>
                  </a:lnTo>
                  <a:lnTo>
                    <a:pt x="1828" y="1600"/>
                  </a:lnTo>
                  <a:lnTo>
                    <a:pt x="1819" y="1600"/>
                  </a:lnTo>
                  <a:lnTo>
                    <a:pt x="1809" y="1600"/>
                  </a:lnTo>
                  <a:lnTo>
                    <a:pt x="1781" y="1600"/>
                  </a:lnTo>
                  <a:lnTo>
                    <a:pt x="1771" y="1590"/>
                  </a:lnTo>
                  <a:lnTo>
                    <a:pt x="1790" y="1571"/>
                  </a:lnTo>
                  <a:lnTo>
                    <a:pt x="1800" y="1562"/>
                  </a:lnTo>
                  <a:lnTo>
                    <a:pt x="1790" y="1562"/>
                  </a:lnTo>
                  <a:lnTo>
                    <a:pt x="1771" y="1562"/>
                  </a:lnTo>
                  <a:lnTo>
                    <a:pt x="1762" y="1552"/>
                  </a:lnTo>
                  <a:lnTo>
                    <a:pt x="1771" y="1543"/>
                  </a:lnTo>
                  <a:lnTo>
                    <a:pt x="1771" y="1533"/>
                  </a:lnTo>
                  <a:lnTo>
                    <a:pt x="1762" y="1533"/>
                  </a:lnTo>
                  <a:lnTo>
                    <a:pt x="1752" y="1524"/>
                  </a:lnTo>
                  <a:lnTo>
                    <a:pt x="1752" y="1514"/>
                  </a:lnTo>
                  <a:lnTo>
                    <a:pt x="1743" y="1514"/>
                  </a:lnTo>
                  <a:lnTo>
                    <a:pt x="1743" y="1504"/>
                  </a:lnTo>
                  <a:lnTo>
                    <a:pt x="1733" y="1504"/>
                  </a:lnTo>
                  <a:lnTo>
                    <a:pt x="1733" y="1514"/>
                  </a:lnTo>
                  <a:lnTo>
                    <a:pt x="1724" y="1514"/>
                  </a:lnTo>
                  <a:lnTo>
                    <a:pt x="1724" y="1504"/>
                  </a:lnTo>
                  <a:lnTo>
                    <a:pt x="1724" y="1495"/>
                  </a:lnTo>
                  <a:lnTo>
                    <a:pt x="1724" y="1486"/>
                  </a:lnTo>
                  <a:lnTo>
                    <a:pt x="1714" y="1486"/>
                  </a:lnTo>
                  <a:lnTo>
                    <a:pt x="1686" y="1476"/>
                  </a:lnTo>
                  <a:lnTo>
                    <a:pt x="1686" y="1486"/>
                  </a:lnTo>
                  <a:lnTo>
                    <a:pt x="1676" y="1486"/>
                  </a:lnTo>
                  <a:lnTo>
                    <a:pt x="1667" y="1476"/>
                  </a:lnTo>
                  <a:lnTo>
                    <a:pt x="1667" y="1466"/>
                  </a:lnTo>
                  <a:lnTo>
                    <a:pt x="1667" y="1457"/>
                  </a:lnTo>
                  <a:lnTo>
                    <a:pt x="1667" y="1447"/>
                  </a:lnTo>
                  <a:lnTo>
                    <a:pt x="1676" y="1447"/>
                  </a:lnTo>
                  <a:lnTo>
                    <a:pt x="1676" y="1438"/>
                  </a:lnTo>
                  <a:lnTo>
                    <a:pt x="1667" y="1428"/>
                  </a:lnTo>
                  <a:lnTo>
                    <a:pt x="1676" y="1428"/>
                  </a:lnTo>
                  <a:lnTo>
                    <a:pt x="1676" y="1419"/>
                  </a:lnTo>
                  <a:lnTo>
                    <a:pt x="1676" y="1409"/>
                  </a:lnTo>
                  <a:lnTo>
                    <a:pt x="1667" y="1409"/>
                  </a:lnTo>
                  <a:lnTo>
                    <a:pt x="1657" y="1419"/>
                  </a:lnTo>
                  <a:lnTo>
                    <a:pt x="1648" y="1419"/>
                  </a:lnTo>
                  <a:lnTo>
                    <a:pt x="1619" y="1400"/>
                  </a:lnTo>
                  <a:lnTo>
                    <a:pt x="1619" y="1390"/>
                  </a:lnTo>
                  <a:lnTo>
                    <a:pt x="1610" y="1381"/>
                  </a:lnTo>
                  <a:lnTo>
                    <a:pt x="1590" y="1390"/>
                  </a:lnTo>
                  <a:lnTo>
                    <a:pt x="1581" y="1400"/>
                  </a:lnTo>
                  <a:lnTo>
                    <a:pt x="1571" y="1400"/>
                  </a:lnTo>
                  <a:lnTo>
                    <a:pt x="1571" y="1390"/>
                  </a:lnTo>
                  <a:lnTo>
                    <a:pt x="1571" y="1381"/>
                  </a:lnTo>
                  <a:lnTo>
                    <a:pt x="1581" y="1381"/>
                  </a:lnTo>
                  <a:lnTo>
                    <a:pt x="1581" y="1371"/>
                  </a:lnTo>
                  <a:lnTo>
                    <a:pt x="1581" y="1362"/>
                  </a:lnTo>
                  <a:lnTo>
                    <a:pt x="1562" y="1362"/>
                  </a:lnTo>
                  <a:lnTo>
                    <a:pt x="1562" y="1352"/>
                  </a:lnTo>
                  <a:lnTo>
                    <a:pt x="1552" y="1343"/>
                  </a:lnTo>
                  <a:lnTo>
                    <a:pt x="1543" y="1343"/>
                  </a:lnTo>
                  <a:lnTo>
                    <a:pt x="1533" y="1352"/>
                  </a:lnTo>
                  <a:lnTo>
                    <a:pt x="1524" y="1352"/>
                  </a:lnTo>
                  <a:lnTo>
                    <a:pt x="1514" y="1343"/>
                  </a:lnTo>
                  <a:lnTo>
                    <a:pt x="1505" y="1343"/>
                  </a:lnTo>
                  <a:lnTo>
                    <a:pt x="1429" y="1324"/>
                  </a:lnTo>
                  <a:lnTo>
                    <a:pt x="1419" y="1324"/>
                  </a:lnTo>
                  <a:lnTo>
                    <a:pt x="1409" y="1324"/>
                  </a:lnTo>
                  <a:lnTo>
                    <a:pt x="1390" y="1333"/>
                  </a:lnTo>
                  <a:lnTo>
                    <a:pt x="1390" y="1343"/>
                  </a:lnTo>
                  <a:lnTo>
                    <a:pt x="1381" y="1343"/>
                  </a:lnTo>
                  <a:lnTo>
                    <a:pt x="1390" y="1352"/>
                  </a:lnTo>
                  <a:lnTo>
                    <a:pt x="1390" y="1362"/>
                  </a:lnTo>
                  <a:lnTo>
                    <a:pt x="1390" y="1371"/>
                  </a:lnTo>
                  <a:lnTo>
                    <a:pt x="1381" y="1371"/>
                  </a:lnTo>
                  <a:lnTo>
                    <a:pt x="1371" y="1362"/>
                  </a:lnTo>
                  <a:lnTo>
                    <a:pt x="1371" y="1352"/>
                  </a:lnTo>
                  <a:lnTo>
                    <a:pt x="1362" y="1362"/>
                  </a:lnTo>
                  <a:lnTo>
                    <a:pt x="1352" y="1362"/>
                  </a:lnTo>
                  <a:lnTo>
                    <a:pt x="1343" y="1362"/>
                  </a:lnTo>
                  <a:lnTo>
                    <a:pt x="1343" y="1352"/>
                  </a:lnTo>
                  <a:lnTo>
                    <a:pt x="1333" y="1343"/>
                  </a:lnTo>
                  <a:lnTo>
                    <a:pt x="1305" y="1352"/>
                  </a:lnTo>
                  <a:lnTo>
                    <a:pt x="1295" y="1352"/>
                  </a:lnTo>
                  <a:lnTo>
                    <a:pt x="1276" y="1352"/>
                  </a:lnTo>
                  <a:lnTo>
                    <a:pt x="1267" y="1343"/>
                  </a:lnTo>
                  <a:lnTo>
                    <a:pt x="1257" y="1333"/>
                  </a:lnTo>
                  <a:lnTo>
                    <a:pt x="1247" y="1324"/>
                  </a:lnTo>
                  <a:lnTo>
                    <a:pt x="1247" y="1314"/>
                  </a:lnTo>
                  <a:lnTo>
                    <a:pt x="1238" y="1314"/>
                  </a:lnTo>
                  <a:lnTo>
                    <a:pt x="1229" y="1314"/>
                  </a:lnTo>
                  <a:lnTo>
                    <a:pt x="1219" y="1314"/>
                  </a:lnTo>
                  <a:lnTo>
                    <a:pt x="1209" y="1324"/>
                  </a:lnTo>
                  <a:lnTo>
                    <a:pt x="1200" y="1314"/>
                  </a:lnTo>
                  <a:lnTo>
                    <a:pt x="1190" y="1314"/>
                  </a:lnTo>
                  <a:lnTo>
                    <a:pt x="1181" y="1314"/>
                  </a:lnTo>
                  <a:lnTo>
                    <a:pt x="1171" y="1304"/>
                  </a:lnTo>
                  <a:lnTo>
                    <a:pt x="1171" y="1295"/>
                  </a:lnTo>
                  <a:lnTo>
                    <a:pt x="1143" y="1295"/>
                  </a:lnTo>
                  <a:lnTo>
                    <a:pt x="1114" y="1295"/>
                  </a:lnTo>
                  <a:lnTo>
                    <a:pt x="1105" y="1295"/>
                  </a:lnTo>
                  <a:lnTo>
                    <a:pt x="1095" y="1286"/>
                  </a:lnTo>
                  <a:lnTo>
                    <a:pt x="1086" y="1276"/>
                  </a:lnTo>
                  <a:lnTo>
                    <a:pt x="1086" y="1286"/>
                  </a:lnTo>
                  <a:lnTo>
                    <a:pt x="1076" y="1295"/>
                  </a:lnTo>
                  <a:lnTo>
                    <a:pt x="1076" y="1304"/>
                  </a:lnTo>
                  <a:lnTo>
                    <a:pt x="1066" y="1304"/>
                  </a:lnTo>
                  <a:lnTo>
                    <a:pt x="1076" y="1295"/>
                  </a:lnTo>
                  <a:lnTo>
                    <a:pt x="1066" y="1286"/>
                  </a:lnTo>
                  <a:lnTo>
                    <a:pt x="1057" y="1286"/>
                  </a:lnTo>
                  <a:lnTo>
                    <a:pt x="1057" y="1295"/>
                  </a:lnTo>
                  <a:lnTo>
                    <a:pt x="1066" y="1304"/>
                  </a:lnTo>
                  <a:lnTo>
                    <a:pt x="1057" y="1304"/>
                  </a:lnTo>
                  <a:lnTo>
                    <a:pt x="1048" y="1304"/>
                  </a:lnTo>
                  <a:lnTo>
                    <a:pt x="1048" y="1295"/>
                  </a:lnTo>
                  <a:lnTo>
                    <a:pt x="1038" y="1304"/>
                  </a:lnTo>
                  <a:lnTo>
                    <a:pt x="1028" y="1295"/>
                  </a:lnTo>
                  <a:lnTo>
                    <a:pt x="1019" y="1295"/>
                  </a:lnTo>
                  <a:lnTo>
                    <a:pt x="1009" y="1295"/>
                  </a:lnTo>
                  <a:lnTo>
                    <a:pt x="1009" y="1304"/>
                  </a:lnTo>
                  <a:lnTo>
                    <a:pt x="1000" y="1314"/>
                  </a:lnTo>
                  <a:lnTo>
                    <a:pt x="1000" y="1324"/>
                  </a:lnTo>
                  <a:lnTo>
                    <a:pt x="990" y="1324"/>
                  </a:lnTo>
                  <a:lnTo>
                    <a:pt x="962" y="1333"/>
                  </a:lnTo>
                  <a:lnTo>
                    <a:pt x="933" y="1352"/>
                  </a:lnTo>
                  <a:lnTo>
                    <a:pt x="857" y="1381"/>
                  </a:lnTo>
                  <a:lnTo>
                    <a:pt x="848" y="1381"/>
                  </a:lnTo>
                  <a:lnTo>
                    <a:pt x="838" y="1381"/>
                  </a:lnTo>
                  <a:lnTo>
                    <a:pt x="828" y="1381"/>
                  </a:lnTo>
                  <a:lnTo>
                    <a:pt x="828" y="1371"/>
                  </a:lnTo>
                  <a:lnTo>
                    <a:pt x="819" y="1371"/>
                  </a:lnTo>
                  <a:lnTo>
                    <a:pt x="810" y="1390"/>
                  </a:lnTo>
                  <a:lnTo>
                    <a:pt x="790" y="1390"/>
                  </a:lnTo>
                  <a:lnTo>
                    <a:pt x="781" y="1400"/>
                  </a:lnTo>
                  <a:lnTo>
                    <a:pt x="781" y="1409"/>
                  </a:lnTo>
                  <a:lnTo>
                    <a:pt x="771" y="1409"/>
                  </a:lnTo>
                  <a:lnTo>
                    <a:pt x="762" y="1390"/>
                  </a:lnTo>
                  <a:lnTo>
                    <a:pt x="762" y="1381"/>
                  </a:lnTo>
                  <a:lnTo>
                    <a:pt x="752" y="1381"/>
                  </a:lnTo>
                  <a:lnTo>
                    <a:pt x="752" y="1371"/>
                  </a:lnTo>
                  <a:lnTo>
                    <a:pt x="743" y="1371"/>
                  </a:lnTo>
                  <a:lnTo>
                    <a:pt x="743" y="1362"/>
                  </a:lnTo>
                  <a:lnTo>
                    <a:pt x="733" y="1352"/>
                  </a:lnTo>
                  <a:lnTo>
                    <a:pt x="733" y="1343"/>
                  </a:lnTo>
                  <a:lnTo>
                    <a:pt x="733" y="1333"/>
                  </a:lnTo>
                  <a:lnTo>
                    <a:pt x="733" y="1324"/>
                  </a:lnTo>
                  <a:lnTo>
                    <a:pt x="733" y="1314"/>
                  </a:lnTo>
                  <a:lnTo>
                    <a:pt x="724" y="1314"/>
                  </a:lnTo>
                  <a:lnTo>
                    <a:pt x="724" y="1304"/>
                  </a:lnTo>
                  <a:lnTo>
                    <a:pt x="714" y="1304"/>
                  </a:lnTo>
                  <a:lnTo>
                    <a:pt x="714" y="1295"/>
                  </a:lnTo>
                  <a:lnTo>
                    <a:pt x="714" y="1286"/>
                  </a:lnTo>
                  <a:lnTo>
                    <a:pt x="714" y="1276"/>
                  </a:lnTo>
                  <a:lnTo>
                    <a:pt x="685" y="1247"/>
                  </a:lnTo>
                  <a:lnTo>
                    <a:pt x="676" y="1238"/>
                  </a:lnTo>
                  <a:lnTo>
                    <a:pt x="667" y="1238"/>
                  </a:lnTo>
                  <a:lnTo>
                    <a:pt x="657" y="1238"/>
                  </a:lnTo>
                  <a:lnTo>
                    <a:pt x="647" y="1228"/>
                  </a:lnTo>
                  <a:lnTo>
                    <a:pt x="638" y="1228"/>
                  </a:lnTo>
                  <a:lnTo>
                    <a:pt x="638" y="1219"/>
                  </a:lnTo>
                  <a:lnTo>
                    <a:pt x="638" y="1209"/>
                  </a:lnTo>
                  <a:lnTo>
                    <a:pt x="628" y="1209"/>
                  </a:lnTo>
                  <a:lnTo>
                    <a:pt x="628" y="1200"/>
                  </a:lnTo>
                  <a:lnTo>
                    <a:pt x="628" y="1190"/>
                  </a:lnTo>
                  <a:lnTo>
                    <a:pt x="628" y="1181"/>
                  </a:lnTo>
                  <a:lnTo>
                    <a:pt x="647" y="1181"/>
                  </a:lnTo>
                  <a:lnTo>
                    <a:pt x="647" y="1171"/>
                  </a:lnTo>
                  <a:lnTo>
                    <a:pt x="647" y="1162"/>
                  </a:lnTo>
                  <a:lnTo>
                    <a:pt x="638" y="1152"/>
                  </a:lnTo>
                  <a:lnTo>
                    <a:pt x="638" y="1143"/>
                  </a:lnTo>
                  <a:lnTo>
                    <a:pt x="638" y="1133"/>
                  </a:lnTo>
                  <a:lnTo>
                    <a:pt x="638" y="1123"/>
                  </a:lnTo>
                  <a:lnTo>
                    <a:pt x="628" y="1123"/>
                  </a:lnTo>
                  <a:lnTo>
                    <a:pt x="628" y="1114"/>
                  </a:lnTo>
                  <a:lnTo>
                    <a:pt x="619" y="1114"/>
                  </a:lnTo>
                  <a:lnTo>
                    <a:pt x="619" y="1105"/>
                  </a:lnTo>
                  <a:lnTo>
                    <a:pt x="609" y="1105"/>
                  </a:lnTo>
                  <a:lnTo>
                    <a:pt x="619" y="1085"/>
                  </a:lnTo>
                  <a:lnTo>
                    <a:pt x="619" y="1076"/>
                  </a:lnTo>
                  <a:lnTo>
                    <a:pt x="638" y="1066"/>
                  </a:lnTo>
                  <a:lnTo>
                    <a:pt x="647" y="1076"/>
                  </a:lnTo>
                  <a:lnTo>
                    <a:pt x="647" y="1085"/>
                  </a:lnTo>
                  <a:lnTo>
                    <a:pt x="657" y="1085"/>
                  </a:lnTo>
                  <a:lnTo>
                    <a:pt x="667" y="1085"/>
                  </a:lnTo>
                  <a:lnTo>
                    <a:pt x="685" y="1076"/>
                  </a:lnTo>
                  <a:lnTo>
                    <a:pt x="705" y="1066"/>
                  </a:lnTo>
                  <a:lnTo>
                    <a:pt x="705" y="1057"/>
                  </a:lnTo>
                  <a:lnTo>
                    <a:pt x="705" y="1047"/>
                  </a:lnTo>
                  <a:lnTo>
                    <a:pt x="695" y="1038"/>
                  </a:lnTo>
                  <a:lnTo>
                    <a:pt x="685" y="1038"/>
                  </a:lnTo>
                  <a:lnTo>
                    <a:pt x="676" y="1038"/>
                  </a:lnTo>
                  <a:lnTo>
                    <a:pt x="667" y="1028"/>
                  </a:lnTo>
                  <a:lnTo>
                    <a:pt x="657" y="1019"/>
                  </a:lnTo>
                  <a:lnTo>
                    <a:pt x="647" y="1019"/>
                  </a:lnTo>
                  <a:lnTo>
                    <a:pt x="647" y="1009"/>
                  </a:lnTo>
                  <a:lnTo>
                    <a:pt x="647" y="1000"/>
                  </a:lnTo>
                  <a:lnTo>
                    <a:pt x="638" y="990"/>
                  </a:lnTo>
                  <a:lnTo>
                    <a:pt x="628" y="990"/>
                  </a:lnTo>
                  <a:lnTo>
                    <a:pt x="628" y="981"/>
                  </a:lnTo>
                  <a:lnTo>
                    <a:pt x="638" y="981"/>
                  </a:lnTo>
                  <a:lnTo>
                    <a:pt x="638" y="971"/>
                  </a:lnTo>
                  <a:lnTo>
                    <a:pt x="638" y="962"/>
                  </a:lnTo>
                  <a:lnTo>
                    <a:pt x="628" y="962"/>
                  </a:lnTo>
                  <a:lnTo>
                    <a:pt x="628" y="952"/>
                  </a:lnTo>
                  <a:lnTo>
                    <a:pt x="619" y="952"/>
                  </a:lnTo>
                  <a:lnTo>
                    <a:pt x="619" y="943"/>
                  </a:lnTo>
                  <a:lnTo>
                    <a:pt x="619" y="933"/>
                  </a:lnTo>
                  <a:lnTo>
                    <a:pt x="619" y="943"/>
                  </a:lnTo>
                  <a:lnTo>
                    <a:pt x="609" y="943"/>
                  </a:lnTo>
                  <a:lnTo>
                    <a:pt x="609" y="952"/>
                  </a:lnTo>
                  <a:lnTo>
                    <a:pt x="600" y="952"/>
                  </a:lnTo>
                  <a:lnTo>
                    <a:pt x="590" y="962"/>
                  </a:lnTo>
                  <a:lnTo>
                    <a:pt x="590" y="971"/>
                  </a:lnTo>
                  <a:lnTo>
                    <a:pt x="581" y="971"/>
                  </a:lnTo>
                  <a:lnTo>
                    <a:pt x="581" y="981"/>
                  </a:lnTo>
                  <a:lnTo>
                    <a:pt x="581" y="971"/>
                  </a:lnTo>
                  <a:lnTo>
                    <a:pt x="571" y="971"/>
                  </a:lnTo>
                  <a:lnTo>
                    <a:pt x="571" y="962"/>
                  </a:lnTo>
                  <a:lnTo>
                    <a:pt x="581" y="952"/>
                  </a:lnTo>
                  <a:lnTo>
                    <a:pt x="571" y="952"/>
                  </a:lnTo>
                  <a:lnTo>
                    <a:pt x="571" y="943"/>
                  </a:lnTo>
                  <a:lnTo>
                    <a:pt x="571" y="933"/>
                  </a:lnTo>
                  <a:lnTo>
                    <a:pt x="581" y="933"/>
                  </a:lnTo>
                  <a:lnTo>
                    <a:pt x="590" y="914"/>
                  </a:lnTo>
                  <a:lnTo>
                    <a:pt x="600" y="895"/>
                  </a:lnTo>
                  <a:lnTo>
                    <a:pt x="600" y="885"/>
                  </a:lnTo>
                  <a:lnTo>
                    <a:pt x="609" y="876"/>
                  </a:lnTo>
                  <a:lnTo>
                    <a:pt x="609" y="867"/>
                  </a:lnTo>
                  <a:lnTo>
                    <a:pt x="619" y="867"/>
                  </a:lnTo>
                  <a:lnTo>
                    <a:pt x="609" y="857"/>
                  </a:lnTo>
                  <a:lnTo>
                    <a:pt x="609" y="847"/>
                  </a:lnTo>
                  <a:lnTo>
                    <a:pt x="609" y="838"/>
                  </a:lnTo>
                  <a:lnTo>
                    <a:pt x="609" y="828"/>
                  </a:lnTo>
                  <a:lnTo>
                    <a:pt x="600" y="828"/>
                  </a:lnTo>
                  <a:lnTo>
                    <a:pt x="600" y="819"/>
                  </a:lnTo>
                  <a:lnTo>
                    <a:pt x="609" y="800"/>
                  </a:lnTo>
                  <a:lnTo>
                    <a:pt x="609" y="790"/>
                  </a:lnTo>
                  <a:lnTo>
                    <a:pt x="600" y="790"/>
                  </a:lnTo>
                  <a:lnTo>
                    <a:pt x="590" y="790"/>
                  </a:lnTo>
                  <a:lnTo>
                    <a:pt x="590" y="781"/>
                  </a:lnTo>
                  <a:lnTo>
                    <a:pt x="590" y="771"/>
                  </a:lnTo>
                  <a:lnTo>
                    <a:pt x="590" y="762"/>
                  </a:lnTo>
                  <a:lnTo>
                    <a:pt x="590" y="752"/>
                  </a:lnTo>
                  <a:lnTo>
                    <a:pt x="590" y="742"/>
                  </a:lnTo>
                  <a:lnTo>
                    <a:pt x="581" y="733"/>
                  </a:lnTo>
                  <a:lnTo>
                    <a:pt x="581" y="724"/>
                  </a:lnTo>
                  <a:lnTo>
                    <a:pt x="590" y="714"/>
                  </a:lnTo>
                  <a:lnTo>
                    <a:pt x="581" y="714"/>
                  </a:lnTo>
                  <a:lnTo>
                    <a:pt x="581" y="704"/>
                  </a:lnTo>
                  <a:lnTo>
                    <a:pt x="581" y="695"/>
                  </a:lnTo>
                  <a:lnTo>
                    <a:pt x="581" y="685"/>
                  </a:lnTo>
                  <a:lnTo>
                    <a:pt x="571" y="685"/>
                  </a:lnTo>
                  <a:lnTo>
                    <a:pt x="562" y="685"/>
                  </a:lnTo>
                  <a:lnTo>
                    <a:pt x="562" y="676"/>
                  </a:lnTo>
                  <a:lnTo>
                    <a:pt x="562" y="666"/>
                  </a:lnTo>
                  <a:lnTo>
                    <a:pt x="552" y="666"/>
                  </a:lnTo>
                  <a:lnTo>
                    <a:pt x="552" y="657"/>
                  </a:lnTo>
                  <a:lnTo>
                    <a:pt x="543" y="647"/>
                  </a:lnTo>
                  <a:lnTo>
                    <a:pt x="533" y="657"/>
                  </a:lnTo>
                  <a:lnTo>
                    <a:pt x="524" y="657"/>
                  </a:lnTo>
                  <a:lnTo>
                    <a:pt x="514" y="657"/>
                  </a:lnTo>
                  <a:lnTo>
                    <a:pt x="514" y="666"/>
                  </a:lnTo>
                  <a:lnTo>
                    <a:pt x="505" y="666"/>
                  </a:lnTo>
                  <a:lnTo>
                    <a:pt x="505" y="676"/>
                  </a:lnTo>
                  <a:lnTo>
                    <a:pt x="505" y="685"/>
                  </a:lnTo>
                  <a:lnTo>
                    <a:pt x="505" y="695"/>
                  </a:lnTo>
                  <a:lnTo>
                    <a:pt x="495" y="695"/>
                  </a:lnTo>
                  <a:lnTo>
                    <a:pt x="495" y="704"/>
                  </a:lnTo>
                  <a:lnTo>
                    <a:pt x="486" y="704"/>
                  </a:lnTo>
                  <a:lnTo>
                    <a:pt x="476" y="704"/>
                  </a:lnTo>
                  <a:lnTo>
                    <a:pt x="467" y="714"/>
                  </a:lnTo>
                  <a:lnTo>
                    <a:pt x="457" y="714"/>
                  </a:lnTo>
                  <a:lnTo>
                    <a:pt x="447" y="714"/>
                  </a:lnTo>
                  <a:lnTo>
                    <a:pt x="447" y="704"/>
                  </a:lnTo>
                  <a:lnTo>
                    <a:pt x="438" y="704"/>
                  </a:lnTo>
                  <a:lnTo>
                    <a:pt x="438" y="695"/>
                  </a:lnTo>
                  <a:lnTo>
                    <a:pt x="447" y="685"/>
                  </a:lnTo>
                  <a:lnTo>
                    <a:pt x="438" y="685"/>
                  </a:lnTo>
                  <a:lnTo>
                    <a:pt x="438" y="676"/>
                  </a:lnTo>
                  <a:lnTo>
                    <a:pt x="438" y="666"/>
                  </a:lnTo>
                  <a:lnTo>
                    <a:pt x="429" y="666"/>
                  </a:lnTo>
                  <a:lnTo>
                    <a:pt x="429" y="657"/>
                  </a:lnTo>
                  <a:lnTo>
                    <a:pt x="429" y="647"/>
                  </a:lnTo>
                  <a:lnTo>
                    <a:pt x="429" y="638"/>
                  </a:lnTo>
                  <a:lnTo>
                    <a:pt x="419" y="638"/>
                  </a:lnTo>
                  <a:lnTo>
                    <a:pt x="419" y="628"/>
                  </a:lnTo>
                  <a:lnTo>
                    <a:pt x="419" y="619"/>
                  </a:lnTo>
                  <a:lnTo>
                    <a:pt x="419" y="609"/>
                  </a:lnTo>
                  <a:lnTo>
                    <a:pt x="419" y="600"/>
                  </a:lnTo>
                  <a:lnTo>
                    <a:pt x="409" y="600"/>
                  </a:lnTo>
                  <a:lnTo>
                    <a:pt x="409" y="590"/>
                  </a:lnTo>
                  <a:lnTo>
                    <a:pt x="400" y="590"/>
                  </a:lnTo>
                  <a:lnTo>
                    <a:pt x="400" y="581"/>
                  </a:lnTo>
                  <a:lnTo>
                    <a:pt x="400" y="571"/>
                  </a:lnTo>
                  <a:lnTo>
                    <a:pt x="400" y="561"/>
                  </a:lnTo>
                  <a:lnTo>
                    <a:pt x="390" y="561"/>
                  </a:lnTo>
                  <a:lnTo>
                    <a:pt x="390" y="552"/>
                  </a:lnTo>
                  <a:lnTo>
                    <a:pt x="381" y="552"/>
                  </a:lnTo>
                  <a:lnTo>
                    <a:pt x="381" y="543"/>
                  </a:lnTo>
                  <a:lnTo>
                    <a:pt x="371" y="543"/>
                  </a:lnTo>
                  <a:lnTo>
                    <a:pt x="352" y="552"/>
                  </a:lnTo>
                  <a:lnTo>
                    <a:pt x="343" y="552"/>
                  </a:lnTo>
                  <a:lnTo>
                    <a:pt x="333" y="543"/>
                  </a:lnTo>
                  <a:lnTo>
                    <a:pt x="314" y="552"/>
                  </a:lnTo>
                  <a:lnTo>
                    <a:pt x="305" y="561"/>
                  </a:lnTo>
                  <a:lnTo>
                    <a:pt x="295" y="561"/>
                  </a:lnTo>
                  <a:lnTo>
                    <a:pt x="295" y="571"/>
                  </a:lnTo>
                  <a:lnTo>
                    <a:pt x="266" y="590"/>
                  </a:lnTo>
                  <a:lnTo>
                    <a:pt x="266" y="600"/>
                  </a:lnTo>
                  <a:lnTo>
                    <a:pt x="248" y="609"/>
                  </a:lnTo>
                  <a:lnTo>
                    <a:pt x="238" y="619"/>
                  </a:lnTo>
                  <a:lnTo>
                    <a:pt x="238" y="628"/>
                  </a:lnTo>
                  <a:lnTo>
                    <a:pt x="228" y="628"/>
                  </a:lnTo>
                  <a:lnTo>
                    <a:pt x="219" y="628"/>
                  </a:lnTo>
                  <a:lnTo>
                    <a:pt x="209" y="628"/>
                  </a:lnTo>
                  <a:lnTo>
                    <a:pt x="209" y="619"/>
                  </a:lnTo>
                  <a:lnTo>
                    <a:pt x="200" y="619"/>
                  </a:lnTo>
                  <a:lnTo>
                    <a:pt x="190" y="619"/>
                  </a:lnTo>
                  <a:lnTo>
                    <a:pt x="190" y="628"/>
                  </a:lnTo>
                  <a:lnTo>
                    <a:pt x="181" y="628"/>
                  </a:lnTo>
                  <a:lnTo>
                    <a:pt x="181" y="638"/>
                  </a:lnTo>
                  <a:lnTo>
                    <a:pt x="171" y="628"/>
                  </a:lnTo>
                  <a:lnTo>
                    <a:pt x="162" y="619"/>
                  </a:lnTo>
                  <a:lnTo>
                    <a:pt x="171" y="619"/>
                  </a:lnTo>
                  <a:lnTo>
                    <a:pt x="171" y="609"/>
                  </a:lnTo>
                  <a:lnTo>
                    <a:pt x="171" y="600"/>
                  </a:lnTo>
                  <a:lnTo>
                    <a:pt x="162" y="590"/>
                  </a:lnTo>
                  <a:lnTo>
                    <a:pt x="152" y="581"/>
                  </a:lnTo>
                  <a:lnTo>
                    <a:pt x="143" y="571"/>
                  </a:lnTo>
                  <a:lnTo>
                    <a:pt x="133" y="571"/>
                  </a:lnTo>
                  <a:lnTo>
                    <a:pt x="133" y="561"/>
                  </a:lnTo>
                  <a:lnTo>
                    <a:pt x="133" y="552"/>
                  </a:lnTo>
                  <a:lnTo>
                    <a:pt x="133" y="543"/>
                  </a:lnTo>
                  <a:lnTo>
                    <a:pt x="143" y="543"/>
                  </a:lnTo>
                  <a:lnTo>
                    <a:pt x="152" y="543"/>
                  </a:lnTo>
                  <a:lnTo>
                    <a:pt x="152" y="533"/>
                  </a:lnTo>
                  <a:lnTo>
                    <a:pt x="152" y="524"/>
                  </a:lnTo>
                  <a:lnTo>
                    <a:pt x="162" y="524"/>
                  </a:lnTo>
                  <a:lnTo>
                    <a:pt x="162" y="514"/>
                  </a:lnTo>
                  <a:lnTo>
                    <a:pt x="171" y="514"/>
                  </a:lnTo>
                  <a:lnTo>
                    <a:pt x="181" y="514"/>
                  </a:lnTo>
                  <a:lnTo>
                    <a:pt x="181" y="504"/>
                  </a:lnTo>
                  <a:lnTo>
                    <a:pt x="190" y="504"/>
                  </a:lnTo>
                  <a:lnTo>
                    <a:pt x="200" y="504"/>
                  </a:lnTo>
                  <a:lnTo>
                    <a:pt x="209" y="504"/>
                  </a:lnTo>
                  <a:lnTo>
                    <a:pt x="209" y="495"/>
                  </a:lnTo>
                  <a:lnTo>
                    <a:pt x="219" y="495"/>
                  </a:lnTo>
                  <a:lnTo>
                    <a:pt x="219" y="486"/>
                  </a:lnTo>
                  <a:lnTo>
                    <a:pt x="219" y="476"/>
                  </a:lnTo>
                  <a:lnTo>
                    <a:pt x="209" y="476"/>
                  </a:lnTo>
                  <a:lnTo>
                    <a:pt x="190" y="466"/>
                  </a:lnTo>
                  <a:lnTo>
                    <a:pt x="181" y="466"/>
                  </a:lnTo>
                  <a:lnTo>
                    <a:pt x="190" y="457"/>
                  </a:lnTo>
                  <a:lnTo>
                    <a:pt x="181" y="457"/>
                  </a:lnTo>
                  <a:lnTo>
                    <a:pt x="171" y="457"/>
                  </a:lnTo>
                  <a:lnTo>
                    <a:pt x="152" y="447"/>
                  </a:lnTo>
                  <a:lnTo>
                    <a:pt x="152" y="438"/>
                  </a:lnTo>
                  <a:lnTo>
                    <a:pt x="152" y="428"/>
                  </a:lnTo>
                  <a:lnTo>
                    <a:pt x="143" y="428"/>
                  </a:lnTo>
                  <a:lnTo>
                    <a:pt x="133" y="428"/>
                  </a:lnTo>
                  <a:lnTo>
                    <a:pt x="105" y="419"/>
                  </a:lnTo>
                  <a:lnTo>
                    <a:pt x="95" y="428"/>
                  </a:lnTo>
                  <a:lnTo>
                    <a:pt x="86" y="428"/>
                  </a:lnTo>
                  <a:lnTo>
                    <a:pt x="76" y="419"/>
                  </a:lnTo>
                  <a:lnTo>
                    <a:pt x="66" y="409"/>
                  </a:lnTo>
                  <a:lnTo>
                    <a:pt x="48" y="400"/>
                  </a:lnTo>
                  <a:lnTo>
                    <a:pt x="48" y="390"/>
                  </a:lnTo>
                  <a:lnTo>
                    <a:pt x="48" y="381"/>
                  </a:lnTo>
                  <a:lnTo>
                    <a:pt x="48" y="371"/>
                  </a:lnTo>
                  <a:lnTo>
                    <a:pt x="48" y="362"/>
                  </a:lnTo>
                  <a:lnTo>
                    <a:pt x="38" y="362"/>
                  </a:lnTo>
                  <a:lnTo>
                    <a:pt x="28" y="362"/>
                  </a:lnTo>
                  <a:lnTo>
                    <a:pt x="28" y="352"/>
                  </a:lnTo>
                  <a:lnTo>
                    <a:pt x="28" y="343"/>
                  </a:lnTo>
                  <a:lnTo>
                    <a:pt x="19" y="343"/>
                  </a:lnTo>
                  <a:lnTo>
                    <a:pt x="19" y="352"/>
                  </a:lnTo>
                  <a:lnTo>
                    <a:pt x="9" y="352"/>
                  </a:lnTo>
                  <a:lnTo>
                    <a:pt x="9" y="343"/>
                  </a:lnTo>
                  <a:lnTo>
                    <a:pt x="0" y="343"/>
                  </a:lnTo>
                  <a:lnTo>
                    <a:pt x="0" y="333"/>
                  </a:lnTo>
                  <a:lnTo>
                    <a:pt x="9" y="323"/>
                  </a:lnTo>
                  <a:lnTo>
                    <a:pt x="28" y="295"/>
                  </a:lnTo>
                  <a:lnTo>
                    <a:pt x="38" y="295"/>
                  </a:lnTo>
                  <a:lnTo>
                    <a:pt x="38" y="285"/>
                  </a:lnTo>
                  <a:lnTo>
                    <a:pt x="57" y="276"/>
                  </a:lnTo>
                  <a:lnTo>
                    <a:pt x="66" y="276"/>
                  </a:lnTo>
                  <a:lnTo>
                    <a:pt x="86" y="247"/>
                  </a:lnTo>
                  <a:lnTo>
                    <a:pt x="95" y="228"/>
                  </a:lnTo>
                  <a:lnTo>
                    <a:pt x="105" y="228"/>
                  </a:lnTo>
                  <a:lnTo>
                    <a:pt x="105" y="219"/>
                  </a:lnTo>
                  <a:lnTo>
                    <a:pt x="143" y="209"/>
                  </a:lnTo>
                  <a:lnTo>
                    <a:pt x="162" y="209"/>
                  </a:lnTo>
                  <a:lnTo>
                    <a:pt x="171" y="209"/>
                  </a:lnTo>
                  <a:lnTo>
                    <a:pt x="171" y="200"/>
                  </a:lnTo>
                  <a:lnTo>
                    <a:pt x="200" y="190"/>
                  </a:lnTo>
                  <a:lnTo>
                    <a:pt x="209" y="190"/>
                  </a:lnTo>
                  <a:lnTo>
                    <a:pt x="219" y="181"/>
                  </a:lnTo>
                  <a:lnTo>
                    <a:pt x="238" y="1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68"/>
            <p:cNvSpPr>
              <a:spLocks noChangeArrowheads="1"/>
            </p:cNvSpPr>
            <p:nvPr/>
          </p:nvSpPr>
          <p:spPr bwMode="auto">
            <a:xfrm>
              <a:off x="8662523" y="2547350"/>
              <a:ext cx="1326205" cy="1210848"/>
            </a:xfrm>
            <a:custGeom>
              <a:avLst/>
              <a:gdLst>
                <a:gd name="T0" fmla="*/ 2147483647 w 5135"/>
                <a:gd name="T1" fmla="*/ 2147483647 h 4686"/>
                <a:gd name="T2" fmla="*/ 2147483647 w 5135"/>
                <a:gd name="T3" fmla="*/ 2147483647 h 4686"/>
                <a:gd name="T4" fmla="*/ 2147483647 w 5135"/>
                <a:gd name="T5" fmla="*/ 2147483647 h 4686"/>
                <a:gd name="T6" fmla="*/ 2147483647 w 5135"/>
                <a:gd name="T7" fmla="*/ 2147483647 h 4686"/>
                <a:gd name="T8" fmla="*/ 2147483647 w 5135"/>
                <a:gd name="T9" fmla="*/ 2147483647 h 4686"/>
                <a:gd name="T10" fmla="*/ 2147483647 w 5135"/>
                <a:gd name="T11" fmla="*/ 2147483647 h 4686"/>
                <a:gd name="T12" fmla="*/ 2147483647 w 5135"/>
                <a:gd name="T13" fmla="*/ 2147483647 h 4686"/>
                <a:gd name="T14" fmla="*/ 2147483647 w 5135"/>
                <a:gd name="T15" fmla="*/ 2147483647 h 4686"/>
                <a:gd name="T16" fmla="*/ 2147483647 w 5135"/>
                <a:gd name="T17" fmla="*/ 2147483647 h 4686"/>
                <a:gd name="T18" fmla="*/ 2147483647 w 5135"/>
                <a:gd name="T19" fmla="*/ 2147483647 h 4686"/>
                <a:gd name="T20" fmla="*/ 2147483647 w 5135"/>
                <a:gd name="T21" fmla="*/ 2147483647 h 4686"/>
                <a:gd name="T22" fmla="*/ 2147483647 w 5135"/>
                <a:gd name="T23" fmla="*/ 2147483647 h 4686"/>
                <a:gd name="T24" fmla="*/ 2147483647 w 5135"/>
                <a:gd name="T25" fmla="*/ 2147483647 h 4686"/>
                <a:gd name="T26" fmla="*/ 2147483647 w 5135"/>
                <a:gd name="T27" fmla="*/ 2147483647 h 4686"/>
                <a:gd name="T28" fmla="*/ 2147483647 w 5135"/>
                <a:gd name="T29" fmla="*/ 2147483647 h 4686"/>
                <a:gd name="T30" fmla="*/ 2147483647 w 5135"/>
                <a:gd name="T31" fmla="*/ 2147483647 h 4686"/>
                <a:gd name="T32" fmla="*/ 2147483647 w 5135"/>
                <a:gd name="T33" fmla="*/ 2147483647 h 4686"/>
                <a:gd name="T34" fmla="*/ 2147483647 w 5135"/>
                <a:gd name="T35" fmla="*/ 2147483647 h 4686"/>
                <a:gd name="T36" fmla="*/ 2147483647 w 5135"/>
                <a:gd name="T37" fmla="*/ 2147483647 h 4686"/>
                <a:gd name="T38" fmla="*/ 2147483647 w 5135"/>
                <a:gd name="T39" fmla="*/ 2147483647 h 4686"/>
                <a:gd name="T40" fmla="*/ 2147483647 w 5135"/>
                <a:gd name="T41" fmla="*/ 2147483647 h 4686"/>
                <a:gd name="T42" fmla="*/ 2147483647 w 5135"/>
                <a:gd name="T43" fmla="*/ 2147483647 h 4686"/>
                <a:gd name="T44" fmla="*/ 2147483647 w 5135"/>
                <a:gd name="T45" fmla="*/ 2147483647 h 4686"/>
                <a:gd name="T46" fmla="*/ 2147483647 w 5135"/>
                <a:gd name="T47" fmla="*/ 2147483647 h 4686"/>
                <a:gd name="T48" fmla="*/ 2147483647 w 5135"/>
                <a:gd name="T49" fmla="*/ 2147483647 h 4686"/>
                <a:gd name="T50" fmla="*/ 2147483647 w 5135"/>
                <a:gd name="T51" fmla="*/ 2147483647 h 4686"/>
                <a:gd name="T52" fmla="*/ 2147483647 w 5135"/>
                <a:gd name="T53" fmla="*/ 2147483647 h 4686"/>
                <a:gd name="T54" fmla="*/ 2147483647 w 5135"/>
                <a:gd name="T55" fmla="*/ 2147483647 h 4686"/>
                <a:gd name="T56" fmla="*/ 2147483647 w 5135"/>
                <a:gd name="T57" fmla="*/ 2147483647 h 4686"/>
                <a:gd name="T58" fmla="*/ 2147483647 w 5135"/>
                <a:gd name="T59" fmla="*/ 2147483647 h 4686"/>
                <a:gd name="T60" fmla="*/ 2147483647 w 5135"/>
                <a:gd name="T61" fmla="*/ 2147483647 h 4686"/>
                <a:gd name="T62" fmla="*/ 2147483647 w 5135"/>
                <a:gd name="T63" fmla="*/ 2147483647 h 4686"/>
                <a:gd name="T64" fmla="*/ 2147483647 w 5135"/>
                <a:gd name="T65" fmla="*/ 2147483647 h 4686"/>
                <a:gd name="T66" fmla="*/ 2147483647 w 5135"/>
                <a:gd name="T67" fmla="*/ 2147483647 h 4686"/>
                <a:gd name="T68" fmla="*/ 2147483647 w 5135"/>
                <a:gd name="T69" fmla="*/ 2147483647 h 4686"/>
                <a:gd name="T70" fmla="*/ 2147483647 w 5135"/>
                <a:gd name="T71" fmla="*/ 2147483647 h 4686"/>
                <a:gd name="T72" fmla="*/ 2147483647 w 5135"/>
                <a:gd name="T73" fmla="*/ 2147483647 h 4686"/>
                <a:gd name="T74" fmla="*/ 2147483647 w 5135"/>
                <a:gd name="T75" fmla="*/ 2147483647 h 4686"/>
                <a:gd name="T76" fmla="*/ 2147483647 w 5135"/>
                <a:gd name="T77" fmla="*/ 2147483647 h 4686"/>
                <a:gd name="T78" fmla="*/ 2147483647 w 5135"/>
                <a:gd name="T79" fmla="*/ 2147483647 h 4686"/>
                <a:gd name="T80" fmla="*/ 2147483647 w 5135"/>
                <a:gd name="T81" fmla="*/ 2147483647 h 4686"/>
                <a:gd name="T82" fmla="*/ 2147483647 w 5135"/>
                <a:gd name="T83" fmla="*/ 2147483647 h 4686"/>
                <a:gd name="T84" fmla="*/ 2147483647 w 5135"/>
                <a:gd name="T85" fmla="*/ 2147483647 h 4686"/>
                <a:gd name="T86" fmla="*/ 2147483647 w 5135"/>
                <a:gd name="T87" fmla="*/ 2147483647 h 4686"/>
                <a:gd name="T88" fmla="*/ 2147483647 w 5135"/>
                <a:gd name="T89" fmla="*/ 2147483647 h 4686"/>
                <a:gd name="T90" fmla="*/ 2147483647 w 5135"/>
                <a:gd name="T91" fmla="*/ 2147483647 h 4686"/>
                <a:gd name="T92" fmla="*/ 2147483647 w 5135"/>
                <a:gd name="T93" fmla="*/ 2147483647 h 4686"/>
                <a:gd name="T94" fmla="*/ 2147483647 w 5135"/>
                <a:gd name="T95" fmla="*/ 2147483647 h 4686"/>
                <a:gd name="T96" fmla="*/ 2147483647 w 5135"/>
                <a:gd name="T97" fmla="*/ 2147483647 h 4686"/>
                <a:gd name="T98" fmla="*/ 2147483647 w 5135"/>
                <a:gd name="T99" fmla="*/ 2147483647 h 4686"/>
                <a:gd name="T100" fmla="*/ 2147483647 w 5135"/>
                <a:gd name="T101" fmla="*/ 2147483647 h 4686"/>
                <a:gd name="T102" fmla="*/ 2147483647 w 5135"/>
                <a:gd name="T103" fmla="*/ 2147483647 h 4686"/>
                <a:gd name="T104" fmla="*/ 2147483647 w 5135"/>
                <a:gd name="T105" fmla="*/ 2147483647 h 4686"/>
                <a:gd name="T106" fmla="*/ 2147483647 w 5135"/>
                <a:gd name="T107" fmla="*/ 2147483647 h 4686"/>
                <a:gd name="T108" fmla="*/ 2147483647 w 5135"/>
                <a:gd name="T109" fmla="*/ 2147483647 h 4686"/>
                <a:gd name="T110" fmla="*/ 2147483647 w 5135"/>
                <a:gd name="T111" fmla="*/ 2147483647 h 4686"/>
                <a:gd name="T112" fmla="*/ 2147483647 w 5135"/>
                <a:gd name="T113" fmla="*/ 2147483647 h 4686"/>
                <a:gd name="T114" fmla="*/ 2147483647 w 5135"/>
                <a:gd name="T115" fmla="*/ 2147483647 h 4686"/>
                <a:gd name="T116" fmla="*/ 2147483647 w 5135"/>
                <a:gd name="T117" fmla="*/ 2147483647 h 4686"/>
                <a:gd name="T118" fmla="*/ 2147483647 w 5135"/>
                <a:gd name="T119" fmla="*/ 2147483647 h 4686"/>
                <a:gd name="T120" fmla="*/ 2147483647 w 5135"/>
                <a:gd name="T121" fmla="*/ 2147483647 h 4686"/>
                <a:gd name="T122" fmla="*/ 2147483647 w 5135"/>
                <a:gd name="T123" fmla="*/ 2147483647 h 4686"/>
                <a:gd name="T124" fmla="*/ 2147483647 w 5135"/>
                <a:gd name="T125" fmla="*/ 2147483647 h 46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35"/>
                <a:gd name="T190" fmla="*/ 0 h 4686"/>
                <a:gd name="T191" fmla="*/ 5135 w 5135"/>
                <a:gd name="T192" fmla="*/ 4686 h 46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35" h="4686">
                  <a:moveTo>
                    <a:pt x="2553" y="9"/>
                  </a:moveTo>
                  <a:lnTo>
                    <a:pt x="2562" y="9"/>
                  </a:lnTo>
                  <a:lnTo>
                    <a:pt x="2572" y="9"/>
                  </a:lnTo>
                  <a:lnTo>
                    <a:pt x="2572" y="0"/>
                  </a:lnTo>
                  <a:lnTo>
                    <a:pt x="2562" y="0"/>
                  </a:lnTo>
                  <a:lnTo>
                    <a:pt x="2534" y="9"/>
                  </a:lnTo>
                  <a:lnTo>
                    <a:pt x="2543" y="9"/>
                  </a:lnTo>
                  <a:lnTo>
                    <a:pt x="2553" y="9"/>
                  </a:lnTo>
                  <a:close/>
                  <a:moveTo>
                    <a:pt x="5010" y="1924"/>
                  </a:moveTo>
                  <a:lnTo>
                    <a:pt x="4991" y="1943"/>
                  </a:lnTo>
                  <a:lnTo>
                    <a:pt x="4981" y="1943"/>
                  </a:lnTo>
                  <a:lnTo>
                    <a:pt x="4981" y="1952"/>
                  </a:lnTo>
                  <a:lnTo>
                    <a:pt x="4991" y="1952"/>
                  </a:lnTo>
                  <a:lnTo>
                    <a:pt x="5000" y="1962"/>
                  </a:lnTo>
                  <a:lnTo>
                    <a:pt x="5010" y="1943"/>
                  </a:lnTo>
                  <a:lnTo>
                    <a:pt x="5019" y="1943"/>
                  </a:lnTo>
                  <a:lnTo>
                    <a:pt x="5019" y="1933"/>
                  </a:lnTo>
                  <a:lnTo>
                    <a:pt x="5019" y="1924"/>
                  </a:lnTo>
                  <a:lnTo>
                    <a:pt x="5010" y="1924"/>
                  </a:lnTo>
                  <a:close/>
                  <a:moveTo>
                    <a:pt x="1962" y="562"/>
                  </a:moveTo>
                  <a:lnTo>
                    <a:pt x="1943" y="609"/>
                  </a:lnTo>
                  <a:lnTo>
                    <a:pt x="1953" y="628"/>
                  </a:lnTo>
                  <a:lnTo>
                    <a:pt x="1953" y="638"/>
                  </a:lnTo>
                  <a:lnTo>
                    <a:pt x="1962" y="647"/>
                  </a:lnTo>
                  <a:lnTo>
                    <a:pt x="1962" y="676"/>
                  </a:lnTo>
                  <a:lnTo>
                    <a:pt x="1962" y="685"/>
                  </a:lnTo>
                  <a:lnTo>
                    <a:pt x="1962" y="705"/>
                  </a:lnTo>
                  <a:lnTo>
                    <a:pt x="1972" y="705"/>
                  </a:lnTo>
                  <a:lnTo>
                    <a:pt x="1972" y="714"/>
                  </a:lnTo>
                  <a:lnTo>
                    <a:pt x="1991" y="733"/>
                  </a:lnTo>
                  <a:lnTo>
                    <a:pt x="2000" y="733"/>
                  </a:lnTo>
                  <a:lnTo>
                    <a:pt x="2000" y="743"/>
                  </a:lnTo>
                  <a:lnTo>
                    <a:pt x="2010" y="743"/>
                  </a:lnTo>
                  <a:lnTo>
                    <a:pt x="2019" y="752"/>
                  </a:lnTo>
                  <a:lnTo>
                    <a:pt x="2029" y="762"/>
                  </a:lnTo>
                  <a:lnTo>
                    <a:pt x="2038" y="762"/>
                  </a:lnTo>
                  <a:lnTo>
                    <a:pt x="2057" y="771"/>
                  </a:lnTo>
                  <a:lnTo>
                    <a:pt x="2057" y="781"/>
                  </a:lnTo>
                  <a:lnTo>
                    <a:pt x="2067" y="790"/>
                  </a:lnTo>
                  <a:lnTo>
                    <a:pt x="2067" y="781"/>
                  </a:lnTo>
                  <a:lnTo>
                    <a:pt x="2086" y="723"/>
                  </a:lnTo>
                  <a:lnTo>
                    <a:pt x="2096" y="714"/>
                  </a:lnTo>
                  <a:lnTo>
                    <a:pt x="2105" y="705"/>
                  </a:lnTo>
                  <a:lnTo>
                    <a:pt x="2124" y="695"/>
                  </a:lnTo>
                  <a:lnTo>
                    <a:pt x="2153" y="676"/>
                  </a:lnTo>
                  <a:lnTo>
                    <a:pt x="2162" y="647"/>
                  </a:lnTo>
                  <a:lnTo>
                    <a:pt x="2153" y="628"/>
                  </a:lnTo>
                  <a:lnTo>
                    <a:pt x="2153" y="619"/>
                  </a:lnTo>
                  <a:lnTo>
                    <a:pt x="2162" y="600"/>
                  </a:lnTo>
                  <a:lnTo>
                    <a:pt x="2143" y="571"/>
                  </a:lnTo>
                  <a:lnTo>
                    <a:pt x="2162" y="600"/>
                  </a:lnTo>
                  <a:lnTo>
                    <a:pt x="2172" y="581"/>
                  </a:lnTo>
                  <a:lnTo>
                    <a:pt x="2181" y="590"/>
                  </a:lnTo>
                  <a:lnTo>
                    <a:pt x="2210" y="571"/>
                  </a:lnTo>
                  <a:lnTo>
                    <a:pt x="2238" y="571"/>
                  </a:lnTo>
                  <a:lnTo>
                    <a:pt x="2248" y="571"/>
                  </a:lnTo>
                  <a:lnTo>
                    <a:pt x="2257" y="552"/>
                  </a:lnTo>
                  <a:lnTo>
                    <a:pt x="2267" y="552"/>
                  </a:lnTo>
                  <a:lnTo>
                    <a:pt x="2267" y="562"/>
                  </a:lnTo>
                  <a:lnTo>
                    <a:pt x="2295" y="505"/>
                  </a:lnTo>
                  <a:lnTo>
                    <a:pt x="2295" y="485"/>
                  </a:lnTo>
                  <a:lnTo>
                    <a:pt x="2324" y="447"/>
                  </a:lnTo>
                  <a:lnTo>
                    <a:pt x="2362" y="419"/>
                  </a:lnTo>
                  <a:lnTo>
                    <a:pt x="2362" y="400"/>
                  </a:lnTo>
                  <a:lnTo>
                    <a:pt x="2391" y="371"/>
                  </a:lnTo>
                  <a:lnTo>
                    <a:pt x="2400" y="362"/>
                  </a:lnTo>
                  <a:lnTo>
                    <a:pt x="2391" y="342"/>
                  </a:lnTo>
                  <a:lnTo>
                    <a:pt x="2400" y="333"/>
                  </a:lnTo>
                  <a:lnTo>
                    <a:pt x="2400" y="314"/>
                  </a:lnTo>
                  <a:lnTo>
                    <a:pt x="2410" y="304"/>
                  </a:lnTo>
                  <a:lnTo>
                    <a:pt x="2400" y="295"/>
                  </a:lnTo>
                  <a:lnTo>
                    <a:pt x="2400" y="276"/>
                  </a:lnTo>
                  <a:lnTo>
                    <a:pt x="2400" y="257"/>
                  </a:lnTo>
                  <a:lnTo>
                    <a:pt x="2400" y="247"/>
                  </a:lnTo>
                  <a:lnTo>
                    <a:pt x="2391" y="247"/>
                  </a:lnTo>
                  <a:lnTo>
                    <a:pt x="2381" y="238"/>
                  </a:lnTo>
                  <a:lnTo>
                    <a:pt x="2372" y="238"/>
                  </a:lnTo>
                  <a:lnTo>
                    <a:pt x="2372" y="228"/>
                  </a:lnTo>
                  <a:lnTo>
                    <a:pt x="2362" y="228"/>
                  </a:lnTo>
                  <a:lnTo>
                    <a:pt x="2362" y="238"/>
                  </a:lnTo>
                  <a:lnTo>
                    <a:pt x="2352" y="247"/>
                  </a:lnTo>
                  <a:lnTo>
                    <a:pt x="2343" y="247"/>
                  </a:lnTo>
                  <a:lnTo>
                    <a:pt x="2334" y="247"/>
                  </a:lnTo>
                  <a:lnTo>
                    <a:pt x="2324" y="238"/>
                  </a:lnTo>
                  <a:lnTo>
                    <a:pt x="2276" y="238"/>
                  </a:lnTo>
                  <a:lnTo>
                    <a:pt x="2267" y="238"/>
                  </a:lnTo>
                  <a:lnTo>
                    <a:pt x="2257" y="238"/>
                  </a:lnTo>
                  <a:lnTo>
                    <a:pt x="2257" y="228"/>
                  </a:lnTo>
                  <a:lnTo>
                    <a:pt x="2257" y="219"/>
                  </a:lnTo>
                  <a:lnTo>
                    <a:pt x="2229" y="219"/>
                  </a:lnTo>
                  <a:lnTo>
                    <a:pt x="2229" y="228"/>
                  </a:lnTo>
                  <a:lnTo>
                    <a:pt x="2219" y="228"/>
                  </a:lnTo>
                  <a:lnTo>
                    <a:pt x="2200" y="228"/>
                  </a:lnTo>
                  <a:lnTo>
                    <a:pt x="2191" y="228"/>
                  </a:lnTo>
                  <a:lnTo>
                    <a:pt x="2200" y="228"/>
                  </a:lnTo>
                  <a:lnTo>
                    <a:pt x="2210" y="228"/>
                  </a:lnTo>
                  <a:lnTo>
                    <a:pt x="2200" y="228"/>
                  </a:lnTo>
                  <a:lnTo>
                    <a:pt x="2181" y="228"/>
                  </a:lnTo>
                  <a:lnTo>
                    <a:pt x="2134" y="247"/>
                  </a:lnTo>
                  <a:lnTo>
                    <a:pt x="2076" y="276"/>
                  </a:lnTo>
                  <a:lnTo>
                    <a:pt x="2067" y="295"/>
                  </a:lnTo>
                  <a:lnTo>
                    <a:pt x="2067" y="304"/>
                  </a:lnTo>
                  <a:lnTo>
                    <a:pt x="2067" y="314"/>
                  </a:lnTo>
                  <a:lnTo>
                    <a:pt x="2057" y="314"/>
                  </a:lnTo>
                  <a:lnTo>
                    <a:pt x="2019" y="333"/>
                  </a:lnTo>
                  <a:lnTo>
                    <a:pt x="2019" y="342"/>
                  </a:lnTo>
                  <a:lnTo>
                    <a:pt x="2010" y="342"/>
                  </a:lnTo>
                  <a:lnTo>
                    <a:pt x="2000" y="342"/>
                  </a:lnTo>
                  <a:lnTo>
                    <a:pt x="2000" y="352"/>
                  </a:lnTo>
                  <a:lnTo>
                    <a:pt x="2000" y="362"/>
                  </a:lnTo>
                  <a:lnTo>
                    <a:pt x="1991" y="371"/>
                  </a:lnTo>
                  <a:lnTo>
                    <a:pt x="2000" y="371"/>
                  </a:lnTo>
                  <a:lnTo>
                    <a:pt x="1991" y="390"/>
                  </a:lnTo>
                  <a:lnTo>
                    <a:pt x="1972" y="409"/>
                  </a:lnTo>
                  <a:lnTo>
                    <a:pt x="1981" y="419"/>
                  </a:lnTo>
                  <a:lnTo>
                    <a:pt x="1981" y="428"/>
                  </a:lnTo>
                  <a:lnTo>
                    <a:pt x="1972" y="428"/>
                  </a:lnTo>
                  <a:lnTo>
                    <a:pt x="1972" y="438"/>
                  </a:lnTo>
                  <a:lnTo>
                    <a:pt x="1981" y="438"/>
                  </a:lnTo>
                  <a:lnTo>
                    <a:pt x="1972" y="447"/>
                  </a:lnTo>
                  <a:lnTo>
                    <a:pt x="1962" y="467"/>
                  </a:lnTo>
                  <a:lnTo>
                    <a:pt x="1962" y="476"/>
                  </a:lnTo>
                  <a:lnTo>
                    <a:pt x="1962" y="505"/>
                  </a:lnTo>
                  <a:lnTo>
                    <a:pt x="1962" y="562"/>
                  </a:lnTo>
                  <a:close/>
                  <a:moveTo>
                    <a:pt x="4962" y="1847"/>
                  </a:moveTo>
                  <a:lnTo>
                    <a:pt x="4962" y="1857"/>
                  </a:lnTo>
                  <a:lnTo>
                    <a:pt x="4962" y="1866"/>
                  </a:lnTo>
                  <a:lnTo>
                    <a:pt x="4962" y="1886"/>
                  </a:lnTo>
                  <a:lnTo>
                    <a:pt x="4962" y="1895"/>
                  </a:lnTo>
                  <a:lnTo>
                    <a:pt x="4972" y="1914"/>
                  </a:lnTo>
                  <a:lnTo>
                    <a:pt x="4981" y="1924"/>
                  </a:lnTo>
                  <a:lnTo>
                    <a:pt x="4991" y="1914"/>
                  </a:lnTo>
                  <a:lnTo>
                    <a:pt x="4991" y="1904"/>
                  </a:lnTo>
                  <a:lnTo>
                    <a:pt x="5010" y="1895"/>
                  </a:lnTo>
                  <a:lnTo>
                    <a:pt x="5019" y="1876"/>
                  </a:lnTo>
                  <a:lnTo>
                    <a:pt x="5029" y="1857"/>
                  </a:lnTo>
                  <a:lnTo>
                    <a:pt x="5038" y="1838"/>
                  </a:lnTo>
                  <a:lnTo>
                    <a:pt x="5019" y="1828"/>
                  </a:lnTo>
                  <a:lnTo>
                    <a:pt x="4991" y="1838"/>
                  </a:lnTo>
                  <a:lnTo>
                    <a:pt x="4981" y="1847"/>
                  </a:lnTo>
                  <a:lnTo>
                    <a:pt x="4962" y="1847"/>
                  </a:lnTo>
                  <a:close/>
                  <a:moveTo>
                    <a:pt x="5124" y="1142"/>
                  </a:moveTo>
                  <a:lnTo>
                    <a:pt x="5124" y="1133"/>
                  </a:lnTo>
                  <a:lnTo>
                    <a:pt x="5124" y="1124"/>
                  </a:lnTo>
                  <a:lnTo>
                    <a:pt x="5115" y="1133"/>
                  </a:lnTo>
                  <a:lnTo>
                    <a:pt x="5105" y="1133"/>
                  </a:lnTo>
                  <a:lnTo>
                    <a:pt x="5105" y="1142"/>
                  </a:lnTo>
                  <a:lnTo>
                    <a:pt x="5115" y="1142"/>
                  </a:lnTo>
                  <a:lnTo>
                    <a:pt x="5115" y="1152"/>
                  </a:lnTo>
                  <a:lnTo>
                    <a:pt x="5124" y="1152"/>
                  </a:lnTo>
                  <a:lnTo>
                    <a:pt x="5134" y="1152"/>
                  </a:lnTo>
                  <a:lnTo>
                    <a:pt x="5124" y="1142"/>
                  </a:lnTo>
                  <a:close/>
                  <a:moveTo>
                    <a:pt x="5057" y="1952"/>
                  </a:moveTo>
                  <a:lnTo>
                    <a:pt x="5048" y="1952"/>
                  </a:lnTo>
                  <a:lnTo>
                    <a:pt x="5038" y="1952"/>
                  </a:lnTo>
                  <a:lnTo>
                    <a:pt x="5038" y="1943"/>
                  </a:lnTo>
                  <a:lnTo>
                    <a:pt x="5010" y="1962"/>
                  </a:lnTo>
                  <a:lnTo>
                    <a:pt x="5000" y="1962"/>
                  </a:lnTo>
                  <a:lnTo>
                    <a:pt x="4991" y="1962"/>
                  </a:lnTo>
                  <a:lnTo>
                    <a:pt x="4991" y="1971"/>
                  </a:lnTo>
                  <a:lnTo>
                    <a:pt x="4981" y="1971"/>
                  </a:lnTo>
                  <a:lnTo>
                    <a:pt x="4972" y="1971"/>
                  </a:lnTo>
                  <a:lnTo>
                    <a:pt x="4981" y="1981"/>
                  </a:lnTo>
                  <a:lnTo>
                    <a:pt x="4981" y="1990"/>
                  </a:lnTo>
                  <a:lnTo>
                    <a:pt x="4981" y="2000"/>
                  </a:lnTo>
                  <a:lnTo>
                    <a:pt x="4972" y="2009"/>
                  </a:lnTo>
                  <a:lnTo>
                    <a:pt x="4962" y="2000"/>
                  </a:lnTo>
                  <a:lnTo>
                    <a:pt x="4972" y="1990"/>
                  </a:lnTo>
                  <a:lnTo>
                    <a:pt x="4962" y="1971"/>
                  </a:lnTo>
                  <a:lnTo>
                    <a:pt x="4962" y="1962"/>
                  </a:lnTo>
                  <a:lnTo>
                    <a:pt x="4953" y="1962"/>
                  </a:lnTo>
                  <a:lnTo>
                    <a:pt x="4943" y="1981"/>
                  </a:lnTo>
                  <a:lnTo>
                    <a:pt x="4934" y="1990"/>
                  </a:lnTo>
                  <a:lnTo>
                    <a:pt x="4934" y="1981"/>
                  </a:lnTo>
                  <a:lnTo>
                    <a:pt x="4934" y="1971"/>
                  </a:lnTo>
                  <a:lnTo>
                    <a:pt x="4934" y="1962"/>
                  </a:lnTo>
                  <a:lnTo>
                    <a:pt x="4943" y="1952"/>
                  </a:lnTo>
                  <a:lnTo>
                    <a:pt x="4943" y="1943"/>
                  </a:lnTo>
                  <a:lnTo>
                    <a:pt x="4943" y="1933"/>
                  </a:lnTo>
                  <a:lnTo>
                    <a:pt x="4953" y="1924"/>
                  </a:lnTo>
                  <a:lnTo>
                    <a:pt x="4943" y="1914"/>
                  </a:lnTo>
                  <a:lnTo>
                    <a:pt x="4924" y="1914"/>
                  </a:lnTo>
                  <a:lnTo>
                    <a:pt x="4915" y="1914"/>
                  </a:lnTo>
                  <a:lnTo>
                    <a:pt x="4905" y="1924"/>
                  </a:lnTo>
                  <a:lnTo>
                    <a:pt x="4896" y="1933"/>
                  </a:lnTo>
                  <a:lnTo>
                    <a:pt x="4896" y="1943"/>
                  </a:lnTo>
                  <a:lnTo>
                    <a:pt x="4896" y="1952"/>
                  </a:lnTo>
                  <a:lnTo>
                    <a:pt x="4886" y="1971"/>
                  </a:lnTo>
                  <a:lnTo>
                    <a:pt x="4896" y="1952"/>
                  </a:lnTo>
                  <a:lnTo>
                    <a:pt x="4886" y="1943"/>
                  </a:lnTo>
                  <a:lnTo>
                    <a:pt x="4877" y="1933"/>
                  </a:lnTo>
                  <a:lnTo>
                    <a:pt x="4886" y="1914"/>
                  </a:lnTo>
                  <a:lnTo>
                    <a:pt x="4896" y="1904"/>
                  </a:lnTo>
                  <a:lnTo>
                    <a:pt x="4905" y="1895"/>
                  </a:lnTo>
                  <a:lnTo>
                    <a:pt x="4915" y="1895"/>
                  </a:lnTo>
                  <a:lnTo>
                    <a:pt x="4915" y="1886"/>
                  </a:lnTo>
                  <a:lnTo>
                    <a:pt x="4915" y="1876"/>
                  </a:lnTo>
                  <a:lnTo>
                    <a:pt x="4915" y="1866"/>
                  </a:lnTo>
                  <a:lnTo>
                    <a:pt x="4915" y="1857"/>
                  </a:lnTo>
                  <a:lnTo>
                    <a:pt x="4924" y="1857"/>
                  </a:lnTo>
                  <a:lnTo>
                    <a:pt x="4924" y="1847"/>
                  </a:lnTo>
                  <a:lnTo>
                    <a:pt x="4924" y="1838"/>
                  </a:lnTo>
                  <a:lnTo>
                    <a:pt x="4934" y="1838"/>
                  </a:lnTo>
                  <a:lnTo>
                    <a:pt x="4943" y="1809"/>
                  </a:lnTo>
                  <a:lnTo>
                    <a:pt x="4953" y="1781"/>
                  </a:lnTo>
                  <a:lnTo>
                    <a:pt x="4943" y="1771"/>
                  </a:lnTo>
                  <a:lnTo>
                    <a:pt x="4943" y="1743"/>
                  </a:lnTo>
                  <a:lnTo>
                    <a:pt x="4943" y="1733"/>
                  </a:lnTo>
                  <a:lnTo>
                    <a:pt x="4934" y="1733"/>
                  </a:lnTo>
                  <a:lnTo>
                    <a:pt x="4924" y="1733"/>
                  </a:lnTo>
                  <a:lnTo>
                    <a:pt x="4924" y="1743"/>
                  </a:lnTo>
                  <a:lnTo>
                    <a:pt x="4924" y="1752"/>
                  </a:lnTo>
                  <a:lnTo>
                    <a:pt x="4915" y="1752"/>
                  </a:lnTo>
                  <a:lnTo>
                    <a:pt x="4905" y="1743"/>
                  </a:lnTo>
                  <a:lnTo>
                    <a:pt x="4896" y="1743"/>
                  </a:lnTo>
                  <a:lnTo>
                    <a:pt x="4905" y="1733"/>
                  </a:lnTo>
                  <a:lnTo>
                    <a:pt x="4905" y="1724"/>
                  </a:lnTo>
                  <a:lnTo>
                    <a:pt x="4896" y="1714"/>
                  </a:lnTo>
                  <a:lnTo>
                    <a:pt x="4886" y="1704"/>
                  </a:lnTo>
                  <a:lnTo>
                    <a:pt x="4877" y="1724"/>
                  </a:lnTo>
                  <a:lnTo>
                    <a:pt x="4867" y="1724"/>
                  </a:lnTo>
                  <a:lnTo>
                    <a:pt x="4867" y="1733"/>
                  </a:lnTo>
                  <a:lnTo>
                    <a:pt x="4848" y="1743"/>
                  </a:lnTo>
                  <a:lnTo>
                    <a:pt x="4839" y="1752"/>
                  </a:lnTo>
                  <a:lnTo>
                    <a:pt x="4819" y="1762"/>
                  </a:lnTo>
                  <a:lnTo>
                    <a:pt x="4810" y="1762"/>
                  </a:lnTo>
                  <a:lnTo>
                    <a:pt x="4800" y="1752"/>
                  </a:lnTo>
                  <a:lnTo>
                    <a:pt x="4800" y="1743"/>
                  </a:lnTo>
                  <a:lnTo>
                    <a:pt x="4810" y="1743"/>
                  </a:lnTo>
                  <a:lnTo>
                    <a:pt x="4829" y="1743"/>
                  </a:lnTo>
                  <a:lnTo>
                    <a:pt x="4829" y="1733"/>
                  </a:lnTo>
                  <a:lnTo>
                    <a:pt x="4839" y="1724"/>
                  </a:lnTo>
                  <a:lnTo>
                    <a:pt x="4839" y="1714"/>
                  </a:lnTo>
                  <a:lnTo>
                    <a:pt x="4848" y="1704"/>
                  </a:lnTo>
                  <a:lnTo>
                    <a:pt x="4857" y="1704"/>
                  </a:lnTo>
                  <a:lnTo>
                    <a:pt x="4867" y="1704"/>
                  </a:lnTo>
                  <a:lnTo>
                    <a:pt x="4877" y="1704"/>
                  </a:lnTo>
                  <a:lnTo>
                    <a:pt x="4877" y="1695"/>
                  </a:lnTo>
                  <a:lnTo>
                    <a:pt x="4857" y="1676"/>
                  </a:lnTo>
                  <a:lnTo>
                    <a:pt x="4848" y="1676"/>
                  </a:lnTo>
                  <a:lnTo>
                    <a:pt x="4848" y="1666"/>
                  </a:lnTo>
                  <a:lnTo>
                    <a:pt x="4829" y="1638"/>
                  </a:lnTo>
                  <a:lnTo>
                    <a:pt x="4819" y="1609"/>
                  </a:lnTo>
                  <a:lnTo>
                    <a:pt x="4819" y="1619"/>
                  </a:lnTo>
                  <a:lnTo>
                    <a:pt x="4819" y="1628"/>
                  </a:lnTo>
                  <a:lnTo>
                    <a:pt x="4819" y="1657"/>
                  </a:lnTo>
                  <a:lnTo>
                    <a:pt x="4800" y="1666"/>
                  </a:lnTo>
                  <a:lnTo>
                    <a:pt x="4791" y="1657"/>
                  </a:lnTo>
                  <a:lnTo>
                    <a:pt x="4781" y="1657"/>
                  </a:lnTo>
                  <a:lnTo>
                    <a:pt x="4781" y="1647"/>
                  </a:lnTo>
                  <a:lnTo>
                    <a:pt x="4791" y="1647"/>
                  </a:lnTo>
                  <a:lnTo>
                    <a:pt x="4791" y="1638"/>
                  </a:lnTo>
                  <a:lnTo>
                    <a:pt x="4781" y="1638"/>
                  </a:lnTo>
                  <a:lnTo>
                    <a:pt x="4762" y="1638"/>
                  </a:lnTo>
                  <a:lnTo>
                    <a:pt x="4762" y="1628"/>
                  </a:lnTo>
                  <a:lnTo>
                    <a:pt x="4762" y="1619"/>
                  </a:lnTo>
                  <a:lnTo>
                    <a:pt x="4753" y="1619"/>
                  </a:lnTo>
                  <a:lnTo>
                    <a:pt x="4734" y="1619"/>
                  </a:lnTo>
                  <a:lnTo>
                    <a:pt x="4714" y="1628"/>
                  </a:lnTo>
                  <a:lnTo>
                    <a:pt x="4705" y="1638"/>
                  </a:lnTo>
                  <a:lnTo>
                    <a:pt x="4696" y="1628"/>
                  </a:lnTo>
                  <a:lnTo>
                    <a:pt x="4686" y="1619"/>
                  </a:lnTo>
                  <a:lnTo>
                    <a:pt x="4676" y="1638"/>
                  </a:lnTo>
                  <a:lnTo>
                    <a:pt x="4667" y="1638"/>
                  </a:lnTo>
                  <a:lnTo>
                    <a:pt x="4657" y="1638"/>
                  </a:lnTo>
                  <a:lnTo>
                    <a:pt x="4667" y="1638"/>
                  </a:lnTo>
                  <a:lnTo>
                    <a:pt x="4667" y="1628"/>
                  </a:lnTo>
                  <a:lnTo>
                    <a:pt x="4676" y="1628"/>
                  </a:lnTo>
                  <a:lnTo>
                    <a:pt x="4676" y="1609"/>
                  </a:lnTo>
                  <a:lnTo>
                    <a:pt x="4714" y="1590"/>
                  </a:lnTo>
                  <a:lnTo>
                    <a:pt x="4724" y="1590"/>
                  </a:lnTo>
                  <a:lnTo>
                    <a:pt x="4724" y="1581"/>
                  </a:lnTo>
                  <a:lnTo>
                    <a:pt x="4734" y="1581"/>
                  </a:lnTo>
                  <a:lnTo>
                    <a:pt x="4734" y="1590"/>
                  </a:lnTo>
                  <a:lnTo>
                    <a:pt x="4743" y="1581"/>
                  </a:lnTo>
                  <a:lnTo>
                    <a:pt x="4753" y="1590"/>
                  </a:lnTo>
                  <a:lnTo>
                    <a:pt x="4753" y="1600"/>
                  </a:lnTo>
                  <a:lnTo>
                    <a:pt x="4762" y="1590"/>
                  </a:lnTo>
                  <a:lnTo>
                    <a:pt x="4772" y="1590"/>
                  </a:lnTo>
                  <a:lnTo>
                    <a:pt x="4772" y="1600"/>
                  </a:lnTo>
                  <a:lnTo>
                    <a:pt x="4772" y="1609"/>
                  </a:lnTo>
                  <a:lnTo>
                    <a:pt x="4781" y="1609"/>
                  </a:lnTo>
                  <a:lnTo>
                    <a:pt x="4791" y="1609"/>
                  </a:lnTo>
                  <a:lnTo>
                    <a:pt x="4800" y="1609"/>
                  </a:lnTo>
                  <a:lnTo>
                    <a:pt x="4800" y="1600"/>
                  </a:lnTo>
                  <a:lnTo>
                    <a:pt x="4800" y="1590"/>
                  </a:lnTo>
                  <a:lnTo>
                    <a:pt x="4791" y="1581"/>
                  </a:lnTo>
                  <a:lnTo>
                    <a:pt x="4800" y="1581"/>
                  </a:lnTo>
                  <a:lnTo>
                    <a:pt x="4810" y="1581"/>
                  </a:lnTo>
                  <a:lnTo>
                    <a:pt x="4819" y="1581"/>
                  </a:lnTo>
                  <a:lnTo>
                    <a:pt x="4829" y="1581"/>
                  </a:lnTo>
                  <a:lnTo>
                    <a:pt x="4839" y="1571"/>
                  </a:lnTo>
                  <a:lnTo>
                    <a:pt x="4848" y="1562"/>
                  </a:lnTo>
                  <a:lnTo>
                    <a:pt x="4857" y="1562"/>
                  </a:lnTo>
                  <a:lnTo>
                    <a:pt x="4857" y="1571"/>
                  </a:lnTo>
                  <a:lnTo>
                    <a:pt x="4829" y="1609"/>
                  </a:lnTo>
                  <a:lnTo>
                    <a:pt x="4848" y="1600"/>
                  </a:lnTo>
                  <a:lnTo>
                    <a:pt x="4886" y="1533"/>
                  </a:lnTo>
                  <a:lnTo>
                    <a:pt x="4896" y="1514"/>
                  </a:lnTo>
                  <a:lnTo>
                    <a:pt x="4915" y="1495"/>
                  </a:lnTo>
                  <a:lnTo>
                    <a:pt x="4934" y="1495"/>
                  </a:lnTo>
                  <a:lnTo>
                    <a:pt x="4943" y="1495"/>
                  </a:lnTo>
                  <a:lnTo>
                    <a:pt x="4962" y="1485"/>
                  </a:lnTo>
                  <a:lnTo>
                    <a:pt x="4962" y="1476"/>
                  </a:lnTo>
                  <a:lnTo>
                    <a:pt x="4953" y="1466"/>
                  </a:lnTo>
                  <a:lnTo>
                    <a:pt x="4943" y="1457"/>
                  </a:lnTo>
                  <a:lnTo>
                    <a:pt x="4934" y="1438"/>
                  </a:lnTo>
                  <a:lnTo>
                    <a:pt x="4934" y="1447"/>
                  </a:lnTo>
                  <a:lnTo>
                    <a:pt x="4924" y="1447"/>
                  </a:lnTo>
                  <a:lnTo>
                    <a:pt x="4915" y="1438"/>
                  </a:lnTo>
                  <a:lnTo>
                    <a:pt x="4905" y="1438"/>
                  </a:lnTo>
                  <a:lnTo>
                    <a:pt x="4896" y="1447"/>
                  </a:lnTo>
                  <a:lnTo>
                    <a:pt x="4877" y="1457"/>
                  </a:lnTo>
                  <a:lnTo>
                    <a:pt x="4867" y="1447"/>
                  </a:lnTo>
                  <a:lnTo>
                    <a:pt x="4857" y="1447"/>
                  </a:lnTo>
                  <a:lnTo>
                    <a:pt x="4848" y="1447"/>
                  </a:lnTo>
                  <a:lnTo>
                    <a:pt x="4839" y="1447"/>
                  </a:lnTo>
                  <a:lnTo>
                    <a:pt x="4848" y="1447"/>
                  </a:lnTo>
                  <a:lnTo>
                    <a:pt x="4848" y="1438"/>
                  </a:lnTo>
                  <a:lnTo>
                    <a:pt x="4829" y="1447"/>
                  </a:lnTo>
                  <a:lnTo>
                    <a:pt x="4829" y="1438"/>
                  </a:lnTo>
                  <a:lnTo>
                    <a:pt x="4819" y="1438"/>
                  </a:lnTo>
                  <a:lnTo>
                    <a:pt x="4810" y="1428"/>
                  </a:lnTo>
                  <a:lnTo>
                    <a:pt x="4800" y="1428"/>
                  </a:lnTo>
                  <a:lnTo>
                    <a:pt x="4810" y="1419"/>
                  </a:lnTo>
                  <a:lnTo>
                    <a:pt x="4839" y="1419"/>
                  </a:lnTo>
                  <a:lnTo>
                    <a:pt x="4857" y="1419"/>
                  </a:lnTo>
                  <a:lnTo>
                    <a:pt x="4867" y="1428"/>
                  </a:lnTo>
                  <a:lnTo>
                    <a:pt x="4877" y="1428"/>
                  </a:lnTo>
                  <a:lnTo>
                    <a:pt x="4896" y="1419"/>
                  </a:lnTo>
                  <a:lnTo>
                    <a:pt x="4924" y="1409"/>
                  </a:lnTo>
                  <a:lnTo>
                    <a:pt x="4934" y="1419"/>
                  </a:lnTo>
                  <a:lnTo>
                    <a:pt x="4972" y="1400"/>
                  </a:lnTo>
                  <a:lnTo>
                    <a:pt x="4981" y="1390"/>
                  </a:lnTo>
                  <a:lnTo>
                    <a:pt x="4981" y="1381"/>
                  </a:lnTo>
                  <a:lnTo>
                    <a:pt x="4981" y="1371"/>
                  </a:lnTo>
                  <a:lnTo>
                    <a:pt x="4972" y="1352"/>
                  </a:lnTo>
                  <a:lnTo>
                    <a:pt x="4962" y="1362"/>
                  </a:lnTo>
                  <a:lnTo>
                    <a:pt x="4962" y="1352"/>
                  </a:lnTo>
                  <a:lnTo>
                    <a:pt x="4953" y="1352"/>
                  </a:lnTo>
                  <a:lnTo>
                    <a:pt x="4953" y="1343"/>
                  </a:lnTo>
                  <a:lnTo>
                    <a:pt x="4943" y="1343"/>
                  </a:lnTo>
                  <a:lnTo>
                    <a:pt x="4934" y="1343"/>
                  </a:lnTo>
                  <a:lnTo>
                    <a:pt x="4924" y="1314"/>
                  </a:lnTo>
                  <a:lnTo>
                    <a:pt x="4915" y="1305"/>
                  </a:lnTo>
                  <a:lnTo>
                    <a:pt x="4905" y="1305"/>
                  </a:lnTo>
                  <a:lnTo>
                    <a:pt x="4905" y="1314"/>
                  </a:lnTo>
                  <a:lnTo>
                    <a:pt x="4915" y="1295"/>
                  </a:lnTo>
                  <a:lnTo>
                    <a:pt x="4905" y="1276"/>
                  </a:lnTo>
                  <a:lnTo>
                    <a:pt x="4915" y="1267"/>
                  </a:lnTo>
                  <a:lnTo>
                    <a:pt x="4915" y="1257"/>
                  </a:lnTo>
                  <a:lnTo>
                    <a:pt x="4924" y="1238"/>
                  </a:lnTo>
                  <a:lnTo>
                    <a:pt x="4915" y="1209"/>
                  </a:lnTo>
                  <a:lnTo>
                    <a:pt x="4924" y="1190"/>
                  </a:lnTo>
                  <a:lnTo>
                    <a:pt x="4924" y="1181"/>
                  </a:lnTo>
                  <a:lnTo>
                    <a:pt x="4934" y="1171"/>
                  </a:lnTo>
                  <a:lnTo>
                    <a:pt x="4943" y="1171"/>
                  </a:lnTo>
                  <a:lnTo>
                    <a:pt x="4953" y="1171"/>
                  </a:lnTo>
                  <a:lnTo>
                    <a:pt x="4962" y="1162"/>
                  </a:lnTo>
                  <a:lnTo>
                    <a:pt x="4972" y="1162"/>
                  </a:lnTo>
                  <a:lnTo>
                    <a:pt x="4972" y="1152"/>
                  </a:lnTo>
                  <a:lnTo>
                    <a:pt x="4962" y="1142"/>
                  </a:lnTo>
                  <a:lnTo>
                    <a:pt x="4962" y="1133"/>
                  </a:lnTo>
                  <a:lnTo>
                    <a:pt x="4953" y="1124"/>
                  </a:lnTo>
                  <a:lnTo>
                    <a:pt x="4943" y="1124"/>
                  </a:lnTo>
                  <a:lnTo>
                    <a:pt x="4934" y="1114"/>
                  </a:lnTo>
                  <a:lnTo>
                    <a:pt x="4915" y="1124"/>
                  </a:lnTo>
                  <a:lnTo>
                    <a:pt x="4896" y="1133"/>
                  </a:lnTo>
                  <a:lnTo>
                    <a:pt x="4886" y="1133"/>
                  </a:lnTo>
                  <a:lnTo>
                    <a:pt x="4877" y="1133"/>
                  </a:lnTo>
                  <a:lnTo>
                    <a:pt x="4877" y="1142"/>
                  </a:lnTo>
                  <a:lnTo>
                    <a:pt x="4877" y="1133"/>
                  </a:lnTo>
                  <a:lnTo>
                    <a:pt x="4886" y="1133"/>
                  </a:lnTo>
                  <a:lnTo>
                    <a:pt x="4896" y="1133"/>
                  </a:lnTo>
                  <a:lnTo>
                    <a:pt x="4905" y="1133"/>
                  </a:lnTo>
                  <a:lnTo>
                    <a:pt x="4896" y="1142"/>
                  </a:lnTo>
                  <a:lnTo>
                    <a:pt x="4877" y="1142"/>
                  </a:lnTo>
                  <a:lnTo>
                    <a:pt x="4877" y="1152"/>
                  </a:lnTo>
                  <a:lnTo>
                    <a:pt x="4877" y="1162"/>
                  </a:lnTo>
                  <a:lnTo>
                    <a:pt x="4877" y="1171"/>
                  </a:lnTo>
                  <a:lnTo>
                    <a:pt x="4867" y="1171"/>
                  </a:lnTo>
                  <a:lnTo>
                    <a:pt x="4839" y="1181"/>
                  </a:lnTo>
                  <a:lnTo>
                    <a:pt x="4848" y="1171"/>
                  </a:lnTo>
                  <a:lnTo>
                    <a:pt x="4848" y="1162"/>
                  </a:lnTo>
                  <a:lnTo>
                    <a:pt x="4857" y="1162"/>
                  </a:lnTo>
                  <a:lnTo>
                    <a:pt x="4867" y="1152"/>
                  </a:lnTo>
                  <a:lnTo>
                    <a:pt x="4867" y="1142"/>
                  </a:lnTo>
                  <a:lnTo>
                    <a:pt x="4848" y="1142"/>
                  </a:lnTo>
                  <a:lnTo>
                    <a:pt x="4839" y="1133"/>
                  </a:lnTo>
                  <a:lnTo>
                    <a:pt x="4829" y="1133"/>
                  </a:lnTo>
                  <a:lnTo>
                    <a:pt x="4810" y="1133"/>
                  </a:lnTo>
                  <a:lnTo>
                    <a:pt x="4810" y="1142"/>
                  </a:lnTo>
                  <a:lnTo>
                    <a:pt x="4800" y="1142"/>
                  </a:lnTo>
                  <a:lnTo>
                    <a:pt x="4800" y="1152"/>
                  </a:lnTo>
                  <a:lnTo>
                    <a:pt x="4800" y="1162"/>
                  </a:lnTo>
                  <a:lnTo>
                    <a:pt x="4800" y="1171"/>
                  </a:lnTo>
                  <a:lnTo>
                    <a:pt x="4800" y="1181"/>
                  </a:lnTo>
                  <a:lnTo>
                    <a:pt x="4791" y="1200"/>
                  </a:lnTo>
                  <a:lnTo>
                    <a:pt x="4781" y="1200"/>
                  </a:lnTo>
                  <a:lnTo>
                    <a:pt x="4791" y="1190"/>
                  </a:lnTo>
                  <a:lnTo>
                    <a:pt x="4800" y="1190"/>
                  </a:lnTo>
                  <a:lnTo>
                    <a:pt x="4791" y="1181"/>
                  </a:lnTo>
                  <a:lnTo>
                    <a:pt x="4791" y="1171"/>
                  </a:lnTo>
                  <a:lnTo>
                    <a:pt x="4781" y="1171"/>
                  </a:lnTo>
                  <a:lnTo>
                    <a:pt x="4791" y="1162"/>
                  </a:lnTo>
                  <a:lnTo>
                    <a:pt x="4791" y="1152"/>
                  </a:lnTo>
                  <a:lnTo>
                    <a:pt x="4791" y="1142"/>
                  </a:lnTo>
                  <a:lnTo>
                    <a:pt x="4772" y="1142"/>
                  </a:lnTo>
                  <a:lnTo>
                    <a:pt x="4762" y="1152"/>
                  </a:lnTo>
                  <a:lnTo>
                    <a:pt x="4753" y="1152"/>
                  </a:lnTo>
                  <a:lnTo>
                    <a:pt x="4734" y="1142"/>
                  </a:lnTo>
                  <a:lnTo>
                    <a:pt x="4724" y="1142"/>
                  </a:lnTo>
                  <a:lnTo>
                    <a:pt x="4714" y="1142"/>
                  </a:lnTo>
                  <a:lnTo>
                    <a:pt x="4705" y="1142"/>
                  </a:lnTo>
                  <a:lnTo>
                    <a:pt x="4696" y="1142"/>
                  </a:lnTo>
                  <a:lnTo>
                    <a:pt x="4686" y="1133"/>
                  </a:lnTo>
                  <a:lnTo>
                    <a:pt x="4686" y="1142"/>
                  </a:lnTo>
                  <a:lnTo>
                    <a:pt x="4676" y="1133"/>
                  </a:lnTo>
                  <a:lnTo>
                    <a:pt x="4667" y="1133"/>
                  </a:lnTo>
                  <a:lnTo>
                    <a:pt x="4667" y="1142"/>
                  </a:lnTo>
                  <a:lnTo>
                    <a:pt x="4648" y="1142"/>
                  </a:lnTo>
                  <a:lnTo>
                    <a:pt x="4629" y="1142"/>
                  </a:lnTo>
                  <a:lnTo>
                    <a:pt x="4581" y="1142"/>
                  </a:lnTo>
                  <a:lnTo>
                    <a:pt x="4562" y="1142"/>
                  </a:lnTo>
                  <a:lnTo>
                    <a:pt x="4543" y="1133"/>
                  </a:lnTo>
                  <a:lnTo>
                    <a:pt x="4543" y="1124"/>
                  </a:lnTo>
                  <a:lnTo>
                    <a:pt x="4543" y="1114"/>
                  </a:lnTo>
                  <a:lnTo>
                    <a:pt x="4534" y="1114"/>
                  </a:lnTo>
                  <a:lnTo>
                    <a:pt x="4524" y="1114"/>
                  </a:lnTo>
                  <a:lnTo>
                    <a:pt x="4524" y="1124"/>
                  </a:lnTo>
                  <a:lnTo>
                    <a:pt x="4496" y="1124"/>
                  </a:lnTo>
                  <a:lnTo>
                    <a:pt x="4476" y="1124"/>
                  </a:lnTo>
                  <a:lnTo>
                    <a:pt x="4467" y="1124"/>
                  </a:lnTo>
                  <a:lnTo>
                    <a:pt x="4458" y="1114"/>
                  </a:lnTo>
                  <a:lnTo>
                    <a:pt x="4458" y="1104"/>
                  </a:lnTo>
                  <a:lnTo>
                    <a:pt x="4448" y="1095"/>
                  </a:lnTo>
                  <a:lnTo>
                    <a:pt x="4429" y="1095"/>
                  </a:lnTo>
                  <a:lnTo>
                    <a:pt x="4419" y="1104"/>
                  </a:lnTo>
                  <a:lnTo>
                    <a:pt x="4419" y="1114"/>
                  </a:lnTo>
                  <a:lnTo>
                    <a:pt x="4410" y="1114"/>
                  </a:lnTo>
                  <a:lnTo>
                    <a:pt x="4400" y="1114"/>
                  </a:lnTo>
                  <a:lnTo>
                    <a:pt x="4391" y="1114"/>
                  </a:lnTo>
                  <a:lnTo>
                    <a:pt x="4400" y="1114"/>
                  </a:lnTo>
                  <a:lnTo>
                    <a:pt x="4391" y="1124"/>
                  </a:lnTo>
                  <a:lnTo>
                    <a:pt x="4391" y="1142"/>
                  </a:lnTo>
                  <a:lnTo>
                    <a:pt x="4372" y="1152"/>
                  </a:lnTo>
                  <a:lnTo>
                    <a:pt x="4334" y="1171"/>
                  </a:lnTo>
                  <a:lnTo>
                    <a:pt x="4295" y="1190"/>
                  </a:lnTo>
                  <a:lnTo>
                    <a:pt x="4277" y="1190"/>
                  </a:lnTo>
                  <a:lnTo>
                    <a:pt x="4267" y="1200"/>
                  </a:lnTo>
                  <a:lnTo>
                    <a:pt x="4238" y="1219"/>
                  </a:lnTo>
                  <a:lnTo>
                    <a:pt x="4238" y="1228"/>
                  </a:lnTo>
                  <a:lnTo>
                    <a:pt x="4248" y="1228"/>
                  </a:lnTo>
                  <a:lnTo>
                    <a:pt x="4257" y="1219"/>
                  </a:lnTo>
                  <a:lnTo>
                    <a:pt x="4267" y="1209"/>
                  </a:lnTo>
                  <a:lnTo>
                    <a:pt x="4295" y="1200"/>
                  </a:lnTo>
                  <a:lnTo>
                    <a:pt x="4324" y="1181"/>
                  </a:lnTo>
                  <a:lnTo>
                    <a:pt x="4353" y="1181"/>
                  </a:lnTo>
                  <a:lnTo>
                    <a:pt x="4353" y="1190"/>
                  </a:lnTo>
                  <a:lnTo>
                    <a:pt x="4343" y="1209"/>
                  </a:lnTo>
                  <a:lnTo>
                    <a:pt x="4334" y="1209"/>
                  </a:lnTo>
                  <a:lnTo>
                    <a:pt x="4324" y="1209"/>
                  </a:lnTo>
                  <a:lnTo>
                    <a:pt x="4334" y="1219"/>
                  </a:lnTo>
                  <a:lnTo>
                    <a:pt x="4334" y="1228"/>
                  </a:lnTo>
                  <a:lnTo>
                    <a:pt x="4315" y="1238"/>
                  </a:lnTo>
                  <a:lnTo>
                    <a:pt x="4295" y="1247"/>
                  </a:lnTo>
                  <a:lnTo>
                    <a:pt x="4277" y="1257"/>
                  </a:lnTo>
                  <a:lnTo>
                    <a:pt x="4267" y="1257"/>
                  </a:lnTo>
                  <a:lnTo>
                    <a:pt x="4257" y="1257"/>
                  </a:lnTo>
                  <a:lnTo>
                    <a:pt x="4248" y="1247"/>
                  </a:lnTo>
                  <a:lnTo>
                    <a:pt x="4248" y="1257"/>
                  </a:lnTo>
                  <a:lnTo>
                    <a:pt x="4238" y="1257"/>
                  </a:lnTo>
                  <a:lnTo>
                    <a:pt x="4248" y="1267"/>
                  </a:lnTo>
                  <a:lnTo>
                    <a:pt x="4257" y="1276"/>
                  </a:lnTo>
                  <a:lnTo>
                    <a:pt x="4248" y="1285"/>
                  </a:lnTo>
                  <a:lnTo>
                    <a:pt x="4257" y="1285"/>
                  </a:lnTo>
                  <a:lnTo>
                    <a:pt x="4267" y="1285"/>
                  </a:lnTo>
                  <a:lnTo>
                    <a:pt x="4267" y="1295"/>
                  </a:lnTo>
                  <a:lnTo>
                    <a:pt x="4277" y="1295"/>
                  </a:lnTo>
                  <a:lnTo>
                    <a:pt x="4286" y="1295"/>
                  </a:lnTo>
                  <a:lnTo>
                    <a:pt x="4286" y="1305"/>
                  </a:lnTo>
                  <a:lnTo>
                    <a:pt x="4286" y="1314"/>
                  </a:lnTo>
                  <a:lnTo>
                    <a:pt x="4277" y="1314"/>
                  </a:lnTo>
                  <a:lnTo>
                    <a:pt x="4267" y="1324"/>
                  </a:lnTo>
                  <a:lnTo>
                    <a:pt x="4257" y="1324"/>
                  </a:lnTo>
                  <a:lnTo>
                    <a:pt x="4257" y="1314"/>
                  </a:lnTo>
                  <a:lnTo>
                    <a:pt x="4257" y="1305"/>
                  </a:lnTo>
                  <a:lnTo>
                    <a:pt x="4248" y="1305"/>
                  </a:lnTo>
                  <a:lnTo>
                    <a:pt x="4238" y="1305"/>
                  </a:lnTo>
                  <a:lnTo>
                    <a:pt x="4238" y="1295"/>
                  </a:lnTo>
                  <a:lnTo>
                    <a:pt x="4238" y="1285"/>
                  </a:lnTo>
                  <a:lnTo>
                    <a:pt x="4229" y="1285"/>
                  </a:lnTo>
                  <a:lnTo>
                    <a:pt x="4219" y="1276"/>
                  </a:lnTo>
                  <a:lnTo>
                    <a:pt x="4219" y="1267"/>
                  </a:lnTo>
                  <a:lnTo>
                    <a:pt x="4229" y="1267"/>
                  </a:lnTo>
                  <a:lnTo>
                    <a:pt x="4229" y="1257"/>
                  </a:lnTo>
                  <a:lnTo>
                    <a:pt x="4238" y="1257"/>
                  </a:lnTo>
                  <a:lnTo>
                    <a:pt x="4238" y="1247"/>
                  </a:lnTo>
                  <a:lnTo>
                    <a:pt x="4229" y="1247"/>
                  </a:lnTo>
                  <a:lnTo>
                    <a:pt x="4219" y="1247"/>
                  </a:lnTo>
                  <a:lnTo>
                    <a:pt x="4219" y="1257"/>
                  </a:lnTo>
                  <a:lnTo>
                    <a:pt x="4210" y="1257"/>
                  </a:lnTo>
                  <a:lnTo>
                    <a:pt x="4210" y="1247"/>
                  </a:lnTo>
                  <a:lnTo>
                    <a:pt x="4200" y="1247"/>
                  </a:lnTo>
                  <a:lnTo>
                    <a:pt x="4210" y="1247"/>
                  </a:lnTo>
                  <a:lnTo>
                    <a:pt x="4219" y="1247"/>
                  </a:lnTo>
                  <a:lnTo>
                    <a:pt x="4219" y="1238"/>
                  </a:lnTo>
                  <a:lnTo>
                    <a:pt x="4229" y="1238"/>
                  </a:lnTo>
                  <a:lnTo>
                    <a:pt x="4229" y="1228"/>
                  </a:lnTo>
                  <a:lnTo>
                    <a:pt x="4219" y="1228"/>
                  </a:lnTo>
                  <a:lnTo>
                    <a:pt x="4200" y="1247"/>
                  </a:lnTo>
                  <a:lnTo>
                    <a:pt x="4181" y="1257"/>
                  </a:lnTo>
                  <a:lnTo>
                    <a:pt x="4181" y="1267"/>
                  </a:lnTo>
                  <a:lnTo>
                    <a:pt x="4191" y="1276"/>
                  </a:lnTo>
                  <a:lnTo>
                    <a:pt x="4181" y="1276"/>
                  </a:lnTo>
                  <a:lnTo>
                    <a:pt x="4172" y="1267"/>
                  </a:lnTo>
                  <a:lnTo>
                    <a:pt x="4172" y="1257"/>
                  </a:lnTo>
                  <a:lnTo>
                    <a:pt x="4172" y="1267"/>
                  </a:lnTo>
                  <a:lnTo>
                    <a:pt x="4153" y="1267"/>
                  </a:lnTo>
                  <a:lnTo>
                    <a:pt x="4143" y="1267"/>
                  </a:lnTo>
                  <a:lnTo>
                    <a:pt x="4134" y="1267"/>
                  </a:lnTo>
                  <a:lnTo>
                    <a:pt x="4143" y="1276"/>
                  </a:lnTo>
                  <a:lnTo>
                    <a:pt x="4134" y="1295"/>
                  </a:lnTo>
                  <a:lnTo>
                    <a:pt x="4115" y="1314"/>
                  </a:lnTo>
                  <a:lnTo>
                    <a:pt x="4077" y="1343"/>
                  </a:lnTo>
                  <a:lnTo>
                    <a:pt x="4029" y="1390"/>
                  </a:lnTo>
                  <a:lnTo>
                    <a:pt x="4029" y="1400"/>
                  </a:lnTo>
                  <a:lnTo>
                    <a:pt x="4029" y="1409"/>
                  </a:lnTo>
                  <a:lnTo>
                    <a:pt x="4038" y="1400"/>
                  </a:lnTo>
                  <a:lnTo>
                    <a:pt x="4057" y="1371"/>
                  </a:lnTo>
                  <a:lnTo>
                    <a:pt x="4057" y="1400"/>
                  </a:lnTo>
                  <a:lnTo>
                    <a:pt x="4067" y="1390"/>
                  </a:lnTo>
                  <a:lnTo>
                    <a:pt x="4077" y="1371"/>
                  </a:lnTo>
                  <a:lnTo>
                    <a:pt x="4086" y="1362"/>
                  </a:lnTo>
                  <a:lnTo>
                    <a:pt x="4095" y="1362"/>
                  </a:lnTo>
                  <a:lnTo>
                    <a:pt x="4095" y="1371"/>
                  </a:lnTo>
                  <a:lnTo>
                    <a:pt x="4105" y="1381"/>
                  </a:lnTo>
                  <a:lnTo>
                    <a:pt x="4095" y="1390"/>
                  </a:lnTo>
                  <a:lnTo>
                    <a:pt x="4105" y="1390"/>
                  </a:lnTo>
                  <a:lnTo>
                    <a:pt x="4105" y="1381"/>
                  </a:lnTo>
                  <a:lnTo>
                    <a:pt x="4105" y="1371"/>
                  </a:lnTo>
                  <a:lnTo>
                    <a:pt x="4115" y="1371"/>
                  </a:lnTo>
                  <a:lnTo>
                    <a:pt x="4124" y="1362"/>
                  </a:lnTo>
                  <a:lnTo>
                    <a:pt x="4134" y="1362"/>
                  </a:lnTo>
                  <a:lnTo>
                    <a:pt x="4134" y="1371"/>
                  </a:lnTo>
                  <a:lnTo>
                    <a:pt x="4143" y="1371"/>
                  </a:lnTo>
                  <a:lnTo>
                    <a:pt x="4153" y="1381"/>
                  </a:lnTo>
                  <a:lnTo>
                    <a:pt x="4162" y="1390"/>
                  </a:lnTo>
                  <a:lnTo>
                    <a:pt x="4172" y="1390"/>
                  </a:lnTo>
                  <a:lnTo>
                    <a:pt x="4172" y="1400"/>
                  </a:lnTo>
                  <a:lnTo>
                    <a:pt x="4181" y="1400"/>
                  </a:lnTo>
                  <a:lnTo>
                    <a:pt x="4191" y="1409"/>
                  </a:lnTo>
                  <a:lnTo>
                    <a:pt x="4200" y="1419"/>
                  </a:lnTo>
                  <a:lnTo>
                    <a:pt x="4210" y="1419"/>
                  </a:lnTo>
                  <a:lnTo>
                    <a:pt x="4210" y="1428"/>
                  </a:lnTo>
                  <a:lnTo>
                    <a:pt x="4219" y="1428"/>
                  </a:lnTo>
                  <a:lnTo>
                    <a:pt x="4219" y="1438"/>
                  </a:lnTo>
                  <a:lnTo>
                    <a:pt x="4229" y="1447"/>
                  </a:lnTo>
                  <a:lnTo>
                    <a:pt x="4229" y="1466"/>
                  </a:lnTo>
                  <a:lnTo>
                    <a:pt x="4229" y="1476"/>
                  </a:lnTo>
                  <a:lnTo>
                    <a:pt x="4229" y="1485"/>
                  </a:lnTo>
                  <a:lnTo>
                    <a:pt x="4219" y="1505"/>
                  </a:lnTo>
                  <a:lnTo>
                    <a:pt x="4219" y="1523"/>
                  </a:lnTo>
                  <a:lnTo>
                    <a:pt x="4229" y="1514"/>
                  </a:lnTo>
                  <a:lnTo>
                    <a:pt x="4238" y="1523"/>
                  </a:lnTo>
                  <a:lnTo>
                    <a:pt x="4238" y="1514"/>
                  </a:lnTo>
                  <a:lnTo>
                    <a:pt x="4248" y="1514"/>
                  </a:lnTo>
                  <a:lnTo>
                    <a:pt x="4257" y="1514"/>
                  </a:lnTo>
                  <a:lnTo>
                    <a:pt x="4257" y="1505"/>
                  </a:lnTo>
                  <a:lnTo>
                    <a:pt x="4267" y="1505"/>
                  </a:lnTo>
                  <a:lnTo>
                    <a:pt x="4277" y="1505"/>
                  </a:lnTo>
                  <a:lnTo>
                    <a:pt x="4277" y="1495"/>
                  </a:lnTo>
                  <a:lnTo>
                    <a:pt x="4286" y="1495"/>
                  </a:lnTo>
                  <a:lnTo>
                    <a:pt x="4295" y="1495"/>
                  </a:lnTo>
                  <a:lnTo>
                    <a:pt x="4305" y="1495"/>
                  </a:lnTo>
                  <a:lnTo>
                    <a:pt x="4305" y="1505"/>
                  </a:lnTo>
                  <a:lnTo>
                    <a:pt x="4324" y="1495"/>
                  </a:lnTo>
                  <a:lnTo>
                    <a:pt x="4334" y="1495"/>
                  </a:lnTo>
                  <a:lnTo>
                    <a:pt x="4334" y="1505"/>
                  </a:lnTo>
                  <a:lnTo>
                    <a:pt x="4343" y="1514"/>
                  </a:lnTo>
                  <a:lnTo>
                    <a:pt x="4353" y="1523"/>
                  </a:lnTo>
                  <a:lnTo>
                    <a:pt x="4353" y="1533"/>
                  </a:lnTo>
                  <a:lnTo>
                    <a:pt x="4343" y="1533"/>
                  </a:lnTo>
                  <a:lnTo>
                    <a:pt x="4343" y="1543"/>
                  </a:lnTo>
                  <a:lnTo>
                    <a:pt x="4334" y="1552"/>
                  </a:lnTo>
                  <a:lnTo>
                    <a:pt x="4343" y="1562"/>
                  </a:lnTo>
                  <a:lnTo>
                    <a:pt x="4343" y="1552"/>
                  </a:lnTo>
                  <a:lnTo>
                    <a:pt x="4353" y="1552"/>
                  </a:lnTo>
                  <a:lnTo>
                    <a:pt x="4353" y="1562"/>
                  </a:lnTo>
                  <a:lnTo>
                    <a:pt x="4353" y="1571"/>
                  </a:lnTo>
                  <a:lnTo>
                    <a:pt x="4353" y="1581"/>
                  </a:lnTo>
                  <a:lnTo>
                    <a:pt x="4353" y="1590"/>
                  </a:lnTo>
                  <a:lnTo>
                    <a:pt x="4353" y="1600"/>
                  </a:lnTo>
                  <a:lnTo>
                    <a:pt x="4353" y="1609"/>
                  </a:lnTo>
                  <a:lnTo>
                    <a:pt x="4343" y="1600"/>
                  </a:lnTo>
                  <a:lnTo>
                    <a:pt x="4334" y="1590"/>
                  </a:lnTo>
                  <a:lnTo>
                    <a:pt x="4324" y="1581"/>
                  </a:lnTo>
                  <a:lnTo>
                    <a:pt x="4324" y="1571"/>
                  </a:lnTo>
                  <a:lnTo>
                    <a:pt x="4324" y="1562"/>
                  </a:lnTo>
                  <a:lnTo>
                    <a:pt x="4324" y="1552"/>
                  </a:lnTo>
                  <a:lnTo>
                    <a:pt x="4315" y="1543"/>
                  </a:lnTo>
                  <a:lnTo>
                    <a:pt x="4305" y="1543"/>
                  </a:lnTo>
                  <a:lnTo>
                    <a:pt x="4295" y="1533"/>
                  </a:lnTo>
                  <a:lnTo>
                    <a:pt x="4295" y="1523"/>
                  </a:lnTo>
                  <a:lnTo>
                    <a:pt x="4286" y="1523"/>
                  </a:lnTo>
                  <a:lnTo>
                    <a:pt x="4277" y="1523"/>
                  </a:lnTo>
                  <a:lnTo>
                    <a:pt x="4277" y="1533"/>
                  </a:lnTo>
                  <a:lnTo>
                    <a:pt x="4267" y="1543"/>
                  </a:lnTo>
                  <a:lnTo>
                    <a:pt x="4257" y="1543"/>
                  </a:lnTo>
                  <a:lnTo>
                    <a:pt x="4257" y="1552"/>
                  </a:lnTo>
                  <a:lnTo>
                    <a:pt x="4257" y="1562"/>
                  </a:lnTo>
                  <a:lnTo>
                    <a:pt x="4267" y="1552"/>
                  </a:lnTo>
                  <a:lnTo>
                    <a:pt x="4277" y="1552"/>
                  </a:lnTo>
                  <a:lnTo>
                    <a:pt x="4277" y="1562"/>
                  </a:lnTo>
                  <a:lnTo>
                    <a:pt x="4277" y="1581"/>
                  </a:lnTo>
                  <a:lnTo>
                    <a:pt x="4277" y="1590"/>
                  </a:lnTo>
                  <a:lnTo>
                    <a:pt x="4277" y="1600"/>
                  </a:lnTo>
                  <a:lnTo>
                    <a:pt x="4277" y="1609"/>
                  </a:lnTo>
                  <a:lnTo>
                    <a:pt x="4277" y="1600"/>
                  </a:lnTo>
                  <a:lnTo>
                    <a:pt x="4286" y="1609"/>
                  </a:lnTo>
                  <a:lnTo>
                    <a:pt x="4295" y="1628"/>
                  </a:lnTo>
                  <a:lnTo>
                    <a:pt x="4286" y="1638"/>
                  </a:lnTo>
                  <a:lnTo>
                    <a:pt x="4277" y="1638"/>
                  </a:lnTo>
                  <a:lnTo>
                    <a:pt x="4267" y="1628"/>
                  </a:lnTo>
                  <a:lnTo>
                    <a:pt x="4257" y="1619"/>
                  </a:lnTo>
                  <a:lnTo>
                    <a:pt x="4267" y="1609"/>
                  </a:lnTo>
                  <a:lnTo>
                    <a:pt x="4257" y="1609"/>
                  </a:lnTo>
                  <a:lnTo>
                    <a:pt x="4248" y="1609"/>
                  </a:lnTo>
                  <a:lnTo>
                    <a:pt x="4238" y="1600"/>
                  </a:lnTo>
                  <a:lnTo>
                    <a:pt x="4238" y="1590"/>
                  </a:lnTo>
                  <a:lnTo>
                    <a:pt x="4229" y="1581"/>
                  </a:lnTo>
                  <a:lnTo>
                    <a:pt x="4229" y="1571"/>
                  </a:lnTo>
                  <a:lnTo>
                    <a:pt x="4219" y="1562"/>
                  </a:lnTo>
                  <a:lnTo>
                    <a:pt x="4210" y="1552"/>
                  </a:lnTo>
                  <a:lnTo>
                    <a:pt x="4200" y="1552"/>
                  </a:lnTo>
                  <a:lnTo>
                    <a:pt x="4191" y="1562"/>
                  </a:lnTo>
                  <a:lnTo>
                    <a:pt x="4172" y="1562"/>
                  </a:lnTo>
                  <a:lnTo>
                    <a:pt x="4153" y="1562"/>
                  </a:lnTo>
                  <a:lnTo>
                    <a:pt x="4143" y="1581"/>
                  </a:lnTo>
                  <a:lnTo>
                    <a:pt x="4124" y="1581"/>
                  </a:lnTo>
                  <a:lnTo>
                    <a:pt x="4124" y="1571"/>
                  </a:lnTo>
                  <a:lnTo>
                    <a:pt x="4115" y="1571"/>
                  </a:lnTo>
                  <a:lnTo>
                    <a:pt x="4105" y="1571"/>
                  </a:lnTo>
                  <a:lnTo>
                    <a:pt x="4095" y="1571"/>
                  </a:lnTo>
                  <a:lnTo>
                    <a:pt x="4095" y="1562"/>
                  </a:lnTo>
                  <a:lnTo>
                    <a:pt x="4095" y="1552"/>
                  </a:lnTo>
                  <a:lnTo>
                    <a:pt x="4105" y="1552"/>
                  </a:lnTo>
                  <a:lnTo>
                    <a:pt x="4105" y="1543"/>
                  </a:lnTo>
                  <a:lnTo>
                    <a:pt x="4095" y="1533"/>
                  </a:lnTo>
                  <a:lnTo>
                    <a:pt x="4095" y="1523"/>
                  </a:lnTo>
                  <a:lnTo>
                    <a:pt x="4105" y="1514"/>
                  </a:lnTo>
                  <a:lnTo>
                    <a:pt x="4115" y="1523"/>
                  </a:lnTo>
                  <a:lnTo>
                    <a:pt x="4115" y="1514"/>
                  </a:lnTo>
                  <a:lnTo>
                    <a:pt x="4105" y="1505"/>
                  </a:lnTo>
                  <a:lnTo>
                    <a:pt x="4095" y="1505"/>
                  </a:lnTo>
                  <a:lnTo>
                    <a:pt x="4095" y="1495"/>
                  </a:lnTo>
                  <a:lnTo>
                    <a:pt x="4086" y="1495"/>
                  </a:lnTo>
                  <a:lnTo>
                    <a:pt x="4077" y="1485"/>
                  </a:lnTo>
                  <a:lnTo>
                    <a:pt x="4067" y="1476"/>
                  </a:lnTo>
                  <a:lnTo>
                    <a:pt x="4057" y="1476"/>
                  </a:lnTo>
                  <a:lnTo>
                    <a:pt x="4057" y="1466"/>
                  </a:lnTo>
                  <a:lnTo>
                    <a:pt x="4057" y="1457"/>
                  </a:lnTo>
                  <a:lnTo>
                    <a:pt x="4038" y="1457"/>
                  </a:lnTo>
                  <a:lnTo>
                    <a:pt x="4029" y="1457"/>
                  </a:lnTo>
                  <a:lnTo>
                    <a:pt x="4019" y="1457"/>
                  </a:lnTo>
                  <a:lnTo>
                    <a:pt x="4010" y="1447"/>
                  </a:lnTo>
                  <a:lnTo>
                    <a:pt x="4000" y="1447"/>
                  </a:lnTo>
                  <a:lnTo>
                    <a:pt x="4000" y="1438"/>
                  </a:lnTo>
                  <a:lnTo>
                    <a:pt x="3991" y="1438"/>
                  </a:lnTo>
                  <a:lnTo>
                    <a:pt x="3991" y="1428"/>
                  </a:lnTo>
                  <a:lnTo>
                    <a:pt x="3981" y="1428"/>
                  </a:lnTo>
                  <a:lnTo>
                    <a:pt x="3981" y="1419"/>
                  </a:lnTo>
                  <a:lnTo>
                    <a:pt x="3972" y="1409"/>
                  </a:lnTo>
                  <a:lnTo>
                    <a:pt x="3962" y="1400"/>
                  </a:lnTo>
                  <a:lnTo>
                    <a:pt x="3953" y="1390"/>
                  </a:lnTo>
                  <a:lnTo>
                    <a:pt x="3943" y="1381"/>
                  </a:lnTo>
                  <a:lnTo>
                    <a:pt x="3943" y="1371"/>
                  </a:lnTo>
                  <a:lnTo>
                    <a:pt x="3943" y="1362"/>
                  </a:lnTo>
                  <a:lnTo>
                    <a:pt x="3934" y="1362"/>
                  </a:lnTo>
                  <a:lnTo>
                    <a:pt x="3934" y="1352"/>
                  </a:lnTo>
                  <a:lnTo>
                    <a:pt x="3934" y="1343"/>
                  </a:lnTo>
                  <a:lnTo>
                    <a:pt x="3934" y="1333"/>
                  </a:lnTo>
                  <a:lnTo>
                    <a:pt x="3924" y="1333"/>
                  </a:lnTo>
                  <a:lnTo>
                    <a:pt x="3914" y="1324"/>
                  </a:lnTo>
                  <a:lnTo>
                    <a:pt x="3905" y="1324"/>
                  </a:lnTo>
                  <a:lnTo>
                    <a:pt x="3896" y="1324"/>
                  </a:lnTo>
                  <a:lnTo>
                    <a:pt x="3896" y="1333"/>
                  </a:lnTo>
                  <a:lnTo>
                    <a:pt x="3886" y="1324"/>
                  </a:lnTo>
                  <a:lnTo>
                    <a:pt x="3886" y="1314"/>
                  </a:lnTo>
                  <a:lnTo>
                    <a:pt x="3876" y="1314"/>
                  </a:lnTo>
                  <a:lnTo>
                    <a:pt x="3867" y="1314"/>
                  </a:lnTo>
                  <a:lnTo>
                    <a:pt x="3838" y="1314"/>
                  </a:lnTo>
                  <a:lnTo>
                    <a:pt x="3848" y="1314"/>
                  </a:lnTo>
                  <a:lnTo>
                    <a:pt x="3857" y="1314"/>
                  </a:lnTo>
                  <a:lnTo>
                    <a:pt x="3867" y="1314"/>
                  </a:lnTo>
                  <a:lnTo>
                    <a:pt x="3876" y="1324"/>
                  </a:lnTo>
                  <a:lnTo>
                    <a:pt x="3876" y="1333"/>
                  </a:lnTo>
                  <a:lnTo>
                    <a:pt x="3876" y="1343"/>
                  </a:lnTo>
                  <a:lnTo>
                    <a:pt x="3886" y="1343"/>
                  </a:lnTo>
                  <a:lnTo>
                    <a:pt x="3876" y="1352"/>
                  </a:lnTo>
                  <a:lnTo>
                    <a:pt x="3876" y="1362"/>
                  </a:lnTo>
                  <a:lnTo>
                    <a:pt x="3876" y="1371"/>
                  </a:lnTo>
                  <a:lnTo>
                    <a:pt x="3867" y="1371"/>
                  </a:lnTo>
                  <a:lnTo>
                    <a:pt x="3867" y="1381"/>
                  </a:lnTo>
                  <a:lnTo>
                    <a:pt x="3857" y="1381"/>
                  </a:lnTo>
                  <a:lnTo>
                    <a:pt x="3857" y="1390"/>
                  </a:lnTo>
                  <a:lnTo>
                    <a:pt x="3838" y="1390"/>
                  </a:lnTo>
                  <a:lnTo>
                    <a:pt x="3838" y="1381"/>
                  </a:lnTo>
                  <a:lnTo>
                    <a:pt x="3848" y="1362"/>
                  </a:lnTo>
                  <a:lnTo>
                    <a:pt x="3838" y="1352"/>
                  </a:lnTo>
                  <a:lnTo>
                    <a:pt x="3838" y="1343"/>
                  </a:lnTo>
                  <a:lnTo>
                    <a:pt x="3848" y="1343"/>
                  </a:lnTo>
                  <a:lnTo>
                    <a:pt x="3838" y="1343"/>
                  </a:lnTo>
                  <a:lnTo>
                    <a:pt x="3838" y="1333"/>
                  </a:lnTo>
                  <a:lnTo>
                    <a:pt x="3829" y="1333"/>
                  </a:lnTo>
                  <a:lnTo>
                    <a:pt x="3829" y="1324"/>
                  </a:lnTo>
                  <a:lnTo>
                    <a:pt x="3819" y="1324"/>
                  </a:lnTo>
                  <a:lnTo>
                    <a:pt x="3810" y="1314"/>
                  </a:lnTo>
                  <a:lnTo>
                    <a:pt x="3829" y="1314"/>
                  </a:lnTo>
                  <a:lnTo>
                    <a:pt x="3810" y="1314"/>
                  </a:lnTo>
                  <a:lnTo>
                    <a:pt x="3800" y="1305"/>
                  </a:lnTo>
                  <a:lnTo>
                    <a:pt x="3791" y="1305"/>
                  </a:lnTo>
                  <a:lnTo>
                    <a:pt x="3791" y="1295"/>
                  </a:lnTo>
                  <a:lnTo>
                    <a:pt x="3781" y="1295"/>
                  </a:lnTo>
                  <a:lnTo>
                    <a:pt x="3772" y="1295"/>
                  </a:lnTo>
                  <a:lnTo>
                    <a:pt x="3772" y="1285"/>
                  </a:lnTo>
                  <a:lnTo>
                    <a:pt x="3762" y="1285"/>
                  </a:lnTo>
                  <a:lnTo>
                    <a:pt x="3772" y="1276"/>
                  </a:lnTo>
                  <a:lnTo>
                    <a:pt x="3762" y="1276"/>
                  </a:lnTo>
                  <a:lnTo>
                    <a:pt x="3743" y="1276"/>
                  </a:lnTo>
                  <a:lnTo>
                    <a:pt x="3715" y="1285"/>
                  </a:lnTo>
                  <a:lnTo>
                    <a:pt x="3648" y="1285"/>
                  </a:lnTo>
                  <a:lnTo>
                    <a:pt x="3658" y="1295"/>
                  </a:lnTo>
                  <a:lnTo>
                    <a:pt x="3658" y="1305"/>
                  </a:lnTo>
                  <a:lnTo>
                    <a:pt x="3658" y="1324"/>
                  </a:lnTo>
                  <a:lnTo>
                    <a:pt x="3648" y="1333"/>
                  </a:lnTo>
                  <a:lnTo>
                    <a:pt x="3648" y="1343"/>
                  </a:lnTo>
                  <a:lnTo>
                    <a:pt x="3658" y="1333"/>
                  </a:lnTo>
                  <a:lnTo>
                    <a:pt x="3667" y="1324"/>
                  </a:lnTo>
                  <a:lnTo>
                    <a:pt x="3676" y="1324"/>
                  </a:lnTo>
                  <a:lnTo>
                    <a:pt x="3676" y="1333"/>
                  </a:lnTo>
                  <a:lnTo>
                    <a:pt x="3686" y="1343"/>
                  </a:lnTo>
                  <a:lnTo>
                    <a:pt x="3686" y="1352"/>
                  </a:lnTo>
                  <a:lnTo>
                    <a:pt x="3696" y="1352"/>
                  </a:lnTo>
                  <a:lnTo>
                    <a:pt x="3696" y="1343"/>
                  </a:lnTo>
                  <a:lnTo>
                    <a:pt x="3705" y="1333"/>
                  </a:lnTo>
                  <a:lnTo>
                    <a:pt x="3715" y="1333"/>
                  </a:lnTo>
                  <a:lnTo>
                    <a:pt x="3724" y="1343"/>
                  </a:lnTo>
                  <a:lnTo>
                    <a:pt x="3724" y="1333"/>
                  </a:lnTo>
                  <a:lnTo>
                    <a:pt x="3734" y="1343"/>
                  </a:lnTo>
                  <a:lnTo>
                    <a:pt x="3734" y="1352"/>
                  </a:lnTo>
                  <a:lnTo>
                    <a:pt x="3734" y="1362"/>
                  </a:lnTo>
                  <a:lnTo>
                    <a:pt x="3724" y="1352"/>
                  </a:lnTo>
                  <a:lnTo>
                    <a:pt x="3724" y="1362"/>
                  </a:lnTo>
                  <a:lnTo>
                    <a:pt x="3715" y="1371"/>
                  </a:lnTo>
                  <a:lnTo>
                    <a:pt x="3705" y="1371"/>
                  </a:lnTo>
                  <a:lnTo>
                    <a:pt x="3696" y="1371"/>
                  </a:lnTo>
                  <a:lnTo>
                    <a:pt x="3705" y="1362"/>
                  </a:lnTo>
                  <a:lnTo>
                    <a:pt x="3696" y="1352"/>
                  </a:lnTo>
                  <a:lnTo>
                    <a:pt x="3686" y="1362"/>
                  </a:lnTo>
                  <a:lnTo>
                    <a:pt x="3676" y="1362"/>
                  </a:lnTo>
                  <a:lnTo>
                    <a:pt x="3676" y="1371"/>
                  </a:lnTo>
                  <a:lnTo>
                    <a:pt x="3667" y="1381"/>
                  </a:lnTo>
                  <a:lnTo>
                    <a:pt x="3648" y="1390"/>
                  </a:lnTo>
                  <a:lnTo>
                    <a:pt x="3638" y="1390"/>
                  </a:lnTo>
                  <a:lnTo>
                    <a:pt x="3629" y="1381"/>
                  </a:lnTo>
                  <a:lnTo>
                    <a:pt x="3619" y="1381"/>
                  </a:lnTo>
                  <a:lnTo>
                    <a:pt x="3610" y="1371"/>
                  </a:lnTo>
                  <a:lnTo>
                    <a:pt x="3619" y="1362"/>
                  </a:lnTo>
                  <a:lnTo>
                    <a:pt x="3629" y="1352"/>
                  </a:lnTo>
                  <a:lnTo>
                    <a:pt x="3638" y="1343"/>
                  </a:lnTo>
                  <a:lnTo>
                    <a:pt x="3638" y="1333"/>
                  </a:lnTo>
                  <a:lnTo>
                    <a:pt x="3629" y="1333"/>
                  </a:lnTo>
                  <a:lnTo>
                    <a:pt x="3619" y="1333"/>
                  </a:lnTo>
                  <a:lnTo>
                    <a:pt x="3610" y="1324"/>
                  </a:lnTo>
                  <a:lnTo>
                    <a:pt x="3610" y="1314"/>
                  </a:lnTo>
                  <a:lnTo>
                    <a:pt x="3610" y="1295"/>
                  </a:lnTo>
                  <a:lnTo>
                    <a:pt x="3629" y="1285"/>
                  </a:lnTo>
                  <a:lnTo>
                    <a:pt x="3610" y="1285"/>
                  </a:lnTo>
                  <a:lnTo>
                    <a:pt x="3591" y="1295"/>
                  </a:lnTo>
                  <a:lnTo>
                    <a:pt x="3553" y="1295"/>
                  </a:lnTo>
                  <a:lnTo>
                    <a:pt x="3524" y="1295"/>
                  </a:lnTo>
                  <a:lnTo>
                    <a:pt x="3505" y="1305"/>
                  </a:lnTo>
                  <a:lnTo>
                    <a:pt x="3515" y="1305"/>
                  </a:lnTo>
                  <a:lnTo>
                    <a:pt x="3524" y="1305"/>
                  </a:lnTo>
                  <a:lnTo>
                    <a:pt x="3543" y="1305"/>
                  </a:lnTo>
                  <a:lnTo>
                    <a:pt x="3553" y="1305"/>
                  </a:lnTo>
                  <a:lnTo>
                    <a:pt x="3572" y="1305"/>
                  </a:lnTo>
                  <a:lnTo>
                    <a:pt x="3553" y="1324"/>
                  </a:lnTo>
                  <a:lnTo>
                    <a:pt x="3543" y="1333"/>
                  </a:lnTo>
                  <a:lnTo>
                    <a:pt x="3533" y="1343"/>
                  </a:lnTo>
                  <a:lnTo>
                    <a:pt x="3524" y="1333"/>
                  </a:lnTo>
                  <a:lnTo>
                    <a:pt x="3505" y="1343"/>
                  </a:lnTo>
                  <a:lnTo>
                    <a:pt x="3495" y="1343"/>
                  </a:lnTo>
                  <a:lnTo>
                    <a:pt x="3476" y="1343"/>
                  </a:lnTo>
                  <a:lnTo>
                    <a:pt x="3476" y="1333"/>
                  </a:lnTo>
                  <a:lnTo>
                    <a:pt x="3467" y="1333"/>
                  </a:lnTo>
                  <a:lnTo>
                    <a:pt x="3467" y="1324"/>
                  </a:lnTo>
                  <a:lnTo>
                    <a:pt x="3467" y="1314"/>
                  </a:lnTo>
                  <a:lnTo>
                    <a:pt x="3495" y="1305"/>
                  </a:lnTo>
                  <a:lnTo>
                    <a:pt x="3486" y="1305"/>
                  </a:lnTo>
                  <a:lnTo>
                    <a:pt x="3438" y="1305"/>
                  </a:lnTo>
                  <a:lnTo>
                    <a:pt x="3410" y="1305"/>
                  </a:lnTo>
                  <a:lnTo>
                    <a:pt x="3381" y="1305"/>
                  </a:lnTo>
                  <a:lnTo>
                    <a:pt x="3381" y="1314"/>
                  </a:lnTo>
                  <a:lnTo>
                    <a:pt x="3391" y="1314"/>
                  </a:lnTo>
                  <a:lnTo>
                    <a:pt x="3381" y="1324"/>
                  </a:lnTo>
                  <a:lnTo>
                    <a:pt x="3372" y="1333"/>
                  </a:lnTo>
                  <a:lnTo>
                    <a:pt x="3362" y="1324"/>
                  </a:lnTo>
                  <a:lnTo>
                    <a:pt x="3353" y="1314"/>
                  </a:lnTo>
                  <a:lnTo>
                    <a:pt x="3343" y="1314"/>
                  </a:lnTo>
                  <a:lnTo>
                    <a:pt x="3353" y="1314"/>
                  </a:lnTo>
                  <a:lnTo>
                    <a:pt x="3362" y="1305"/>
                  </a:lnTo>
                  <a:lnTo>
                    <a:pt x="3353" y="1305"/>
                  </a:lnTo>
                  <a:lnTo>
                    <a:pt x="3324" y="1305"/>
                  </a:lnTo>
                  <a:lnTo>
                    <a:pt x="3315" y="1314"/>
                  </a:lnTo>
                  <a:lnTo>
                    <a:pt x="3305" y="1324"/>
                  </a:lnTo>
                  <a:lnTo>
                    <a:pt x="3305" y="1352"/>
                  </a:lnTo>
                  <a:lnTo>
                    <a:pt x="3305" y="1362"/>
                  </a:lnTo>
                  <a:lnTo>
                    <a:pt x="3305" y="1352"/>
                  </a:lnTo>
                  <a:lnTo>
                    <a:pt x="3295" y="1352"/>
                  </a:lnTo>
                  <a:lnTo>
                    <a:pt x="3295" y="1343"/>
                  </a:lnTo>
                  <a:lnTo>
                    <a:pt x="3286" y="1352"/>
                  </a:lnTo>
                  <a:lnTo>
                    <a:pt x="3277" y="1343"/>
                  </a:lnTo>
                  <a:lnTo>
                    <a:pt x="3267" y="1352"/>
                  </a:lnTo>
                  <a:lnTo>
                    <a:pt x="3277" y="1324"/>
                  </a:lnTo>
                  <a:lnTo>
                    <a:pt x="3267" y="1324"/>
                  </a:lnTo>
                  <a:lnTo>
                    <a:pt x="3277" y="1314"/>
                  </a:lnTo>
                  <a:lnTo>
                    <a:pt x="3295" y="1305"/>
                  </a:lnTo>
                  <a:lnTo>
                    <a:pt x="3257" y="1314"/>
                  </a:lnTo>
                  <a:lnTo>
                    <a:pt x="3238" y="1305"/>
                  </a:lnTo>
                  <a:lnTo>
                    <a:pt x="3172" y="1314"/>
                  </a:lnTo>
                  <a:lnTo>
                    <a:pt x="3096" y="1314"/>
                  </a:lnTo>
                  <a:lnTo>
                    <a:pt x="3105" y="1314"/>
                  </a:lnTo>
                  <a:lnTo>
                    <a:pt x="3114" y="1314"/>
                  </a:lnTo>
                  <a:lnTo>
                    <a:pt x="3124" y="1314"/>
                  </a:lnTo>
                  <a:lnTo>
                    <a:pt x="3134" y="1314"/>
                  </a:lnTo>
                  <a:lnTo>
                    <a:pt x="3143" y="1314"/>
                  </a:lnTo>
                  <a:lnTo>
                    <a:pt x="3191" y="1314"/>
                  </a:lnTo>
                  <a:lnTo>
                    <a:pt x="3248" y="1314"/>
                  </a:lnTo>
                  <a:lnTo>
                    <a:pt x="3248" y="1324"/>
                  </a:lnTo>
                  <a:lnTo>
                    <a:pt x="3238" y="1333"/>
                  </a:lnTo>
                  <a:lnTo>
                    <a:pt x="3238" y="1343"/>
                  </a:lnTo>
                  <a:lnTo>
                    <a:pt x="3238" y="1352"/>
                  </a:lnTo>
                  <a:lnTo>
                    <a:pt x="3229" y="1362"/>
                  </a:lnTo>
                  <a:lnTo>
                    <a:pt x="3238" y="1362"/>
                  </a:lnTo>
                  <a:lnTo>
                    <a:pt x="3238" y="1371"/>
                  </a:lnTo>
                  <a:lnTo>
                    <a:pt x="3229" y="1381"/>
                  </a:lnTo>
                  <a:lnTo>
                    <a:pt x="3219" y="1371"/>
                  </a:lnTo>
                  <a:lnTo>
                    <a:pt x="3219" y="1362"/>
                  </a:lnTo>
                  <a:lnTo>
                    <a:pt x="3219" y="1343"/>
                  </a:lnTo>
                  <a:lnTo>
                    <a:pt x="3210" y="1343"/>
                  </a:lnTo>
                  <a:lnTo>
                    <a:pt x="3200" y="1333"/>
                  </a:lnTo>
                  <a:lnTo>
                    <a:pt x="3191" y="1324"/>
                  </a:lnTo>
                  <a:lnTo>
                    <a:pt x="3181" y="1324"/>
                  </a:lnTo>
                  <a:lnTo>
                    <a:pt x="3153" y="1324"/>
                  </a:lnTo>
                  <a:lnTo>
                    <a:pt x="3143" y="1324"/>
                  </a:lnTo>
                  <a:lnTo>
                    <a:pt x="3134" y="1333"/>
                  </a:lnTo>
                  <a:lnTo>
                    <a:pt x="3124" y="1343"/>
                  </a:lnTo>
                  <a:lnTo>
                    <a:pt x="3114" y="1333"/>
                  </a:lnTo>
                  <a:lnTo>
                    <a:pt x="3105" y="1333"/>
                  </a:lnTo>
                  <a:lnTo>
                    <a:pt x="3076" y="1352"/>
                  </a:lnTo>
                  <a:lnTo>
                    <a:pt x="3067" y="1352"/>
                  </a:lnTo>
                  <a:lnTo>
                    <a:pt x="3057" y="1352"/>
                  </a:lnTo>
                  <a:lnTo>
                    <a:pt x="3057" y="1343"/>
                  </a:lnTo>
                  <a:lnTo>
                    <a:pt x="3048" y="1343"/>
                  </a:lnTo>
                  <a:lnTo>
                    <a:pt x="3048" y="1333"/>
                  </a:lnTo>
                  <a:lnTo>
                    <a:pt x="3038" y="1333"/>
                  </a:lnTo>
                  <a:lnTo>
                    <a:pt x="3038" y="1324"/>
                  </a:lnTo>
                  <a:lnTo>
                    <a:pt x="3029" y="1324"/>
                  </a:lnTo>
                  <a:lnTo>
                    <a:pt x="3029" y="1314"/>
                  </a:lnTo>
                  <a:lnTo>
                    <a:pt x="3019" y="1314"/>
                  </a:lnTo>
                  <a:lnTo>
                    <a:pt x="3019" y="1305"/>
                  </a:lnTo>
                  <a:lnTo>
                    <a:pt x="3029" y="1305"/>
                  </a:lnTo>
                  <a:lnTo>
                    <a:pt x="3038" y="1314"/>
                  </a:lnTo>
                  <a:lnTo>
                    <a:pt x="3067" y="1314"/>
                  </a:lnTo>
                  <a:lnTo>
                    <a:pt x="3076" y="1314"/>
                  </a:lnTo>
                  <a:lnTo>
                    <a:pt x="3067" y="1314"/>
                  </a:lnTo>
                  <a:lnTo>
                    <a:pt x="3048" y="1305"/>
                  </a:lnTo>
                  <a:lnTo>
                    <a:pt x="3029" y="1305"/>
                  </a:lnTo>
                  <a:lnTo>
                    <a:pt x="2981" y="1295"/>
                  </a:lnTo>
                  <a:lnTo>
                    <a:pt x="2962" y="1295"/>
                  </a:lnTo>
                  <a:lnTo>
                    <a:pt x="2943" y="1305"/>
                  </a:lnTo>
                  <a:lnTo>
                    <a:pt x="2934" y="1314"/>
                  </a:lnTo>
                  <a:lnTo>
                    <a:pt x="2924" y="1314"/>
                  </a:lnTo>
                  <a:lnTo>
                    <a:pt x="2924" y="1305"/>
                  </a:lnTo>
                  <a:lnTo>
                    <a:pt x="2914" y="1314"/>
                  </a:lnTo>
                  <a:lnTo>
                    <a:pt x="2914" y="1324"/>
                  </a:lnTo>
                  <a:lnTo>
                    <a:pt x="2905" y="1324"/>
                  </a:lnTo>
                  <a:lnTo>
                    <a:pt x="2896" y="1324"/>
                  </a:lnTo>
                  <a:lnTo>
                    <a:pt x="2896" y="1314"/>
                  </a:lnTo>
                  <a:lnTo>
                    <a:pt x="2886" y="1314"/>
                  </a:lnTo>
                  <a:lnTo>
                    <a:pt x="2886" y="1305"/>
                  </a:lnTo>
                  <a:lnTo>
                    <a:pt x="2876" y="1305"/>
                  </a:lnTo>
                  <a:lnTo>
                    <a:pt x="2867" y="1305"/>
                  </a:lnTo>
                  <a:lnTo>
                    <a:pt x="2857" y="1305"/>
                  </a:lnTo>
                  <a:lnTo>
                    <a:pt x="2848" y="1295"/>
                  </a:lnTo>
                  <a:lnTo>
                    <a:pt x="2838" y="1295"/>
                  </a:lnTo>
                  <a:lnTo>
                    <a:pt x="2829" y="1295"/>
                  </a:lnTo>
                  <a:lnTo>
                    <a:pt x="2838" y="1295"/>
                  </a:lnTo>
                  <a:lnTo>
                    <a:pt x="2838" y="1305"/>
                  </a:lnTo>
                  <a:lnTo>
                    <a:pt x="2848" y="1305"/>
                  </a:lnTo>
                  <a:lnTo>
                    <a:pt x="2848" y="1314"/>
                  </a:lnTo>
                  <a:lnTo>
                    <a:pt x="2838" y="1314"/>
                  </a:lnTo>
                  <a:lnTo>
                    <a:pt x="2819" y="1324"/>
                  </a:lnTo>
                  <a:lnTo>
                    <a:pt x="2762" y="1333"/>
                  </a:lnTo>
                  <a:lnTo>
                    <a:pt x="2733" y="1352"/>
                  </a:lnTo>
                  <a:lnTo>
                    <a:pt x="2724" y="1352"/>
                  </a:lnTo>
                  <a:lnTo>
                    <a:pt x="2715" y="1352"/>
                  </a:lnTo>
                  <a:lnTo>
                    <a:pt x="2705" y="1352"/>
                  </a:lnTo>
                  <a:lnTo>
                    <a:pt x="2705" y="1343"/>
                  </a:lnTo>
                  <a:lnTo>
                    <a:pt x="2695" y="1343"/>
                  </a:lnTo>
                  <a:lnTo>
                    <a:pt x="2686" y="1343"/>
                  </a:lnTo>
                  <a:lnTo>
                    <a:pt x="2676" y="1343"/>
                  </a:lnTo>
                  <a:lnTo>
                    <a:pt x="2667" y="1333"/>
                  </a:lnTo>
                  <a:lnTo>
                    <a:pt x="2676" y="1333"/>
                  </a:lnTo>
                  <a:lnTo>
                    <a:pt x="2686" y="1333"/>
                  </a:lnTo>
                  <a:lnTo>
                    <a:pt x="2695" y="1333"/>
                  </a:lnTo>
                  <a:lnTo>
                    <a:pt x="2733" y="1343"/>
                  </a:lnTo>
                  <a:lnTo>
                    <a:pt x="2743" y="1343"/>
                  </a:lnTo>
                  <a:lnTo>
                    <a:pt x="2753" y="1333"/>
                  </a:lnTo>
                  <a:lnTo>
                    <a:pt x="2686" y="1324"/>
                  </a:lnTo>
                  <a:lnTo>
                    <a:pt x="2610" y="1314"/>
                  </a:lnTo>
                  <a:lnTo>
                    <a:pt x="2591" y="1305"/>
                  </a:lnTo>
                  <a:lnTo>
                    <a:pt x="2581" y="1305"/>
                  </a:lnTo>
                  <a:lnTo>
                    <a:pt x="2553" y="1324"/>
                  </a:lnTo>
                  <a:lnTo>
                    <a:pt x="2543" y="1333"/>
                  </a:lnTo>
                  <a:lnTo>
                    <a:pt x="2524" y="1343"/>
                  </a:lnTo>
                  <a:lnTo>
                    <a:pt x="2515" y="1362"/>
                  </a:lnTo>
                  <a:lnTo>
                    <a:pt x="2505" y="1362"/>
                  </a:lnTo>
                  <a:lnTo>
                    <a:pt x="2495" y="1352"/>
                  </a:lnTo>
                  <a:lnTo>
                    <a:pt x="2486" y="1343"/>
                  </a:lnTo>
                  <a:lnTo>
                    <a:pt x="2486" y="1333"/>
                  </a:lnTo>
                  <a:lnTo>
                    <a:pt x="2477" y="1333"/>
                  </a:lnTo>
                  <a:lnTo>
                    <a:pt x="2486" y="1333"/>
                  </a:lnTo>
                  <a:lnTo>
                    <a:pt x="2495" y="1324"/>
                  </a:lnTo>
                  <a:lnTo>
                    <a:pt x="2505" y="1314"/>
                  </a:lnTo>
                  <a:lnTo>
                    <a:pt x="2505" y="1324"/>
                  </a:lnTo>
                  <a:lnTo>
                    <a:pt x="2515" y="1324"/>
                  </a:lnTo>
                  <a:lnTo>
                    <a:pt x="2524" y="1324"/>
                  </a:lnTo>
                  <a:lnTo>
                    <a:pt x="2524" y="1333"/>
                  </a:lnTo>
                  <a:lnTo>
                    <a:pt x="2524" y="1324"/>
                  </a:lnTo>
                  <a:lnTo>
                    <a:pt x="2543" y="1305"/>
                  </a:lnTo>
                  <a:lnTo>
                    <a:pt x="2524" y="1305"/>
                  </a:lnTo>
                  <a:lnTo>
                    <a:pt x="2515" y="1305"/>
                  </a:lnTo>
                  <a:lnTo>
                    <a:pt x="2505" y="1305"/>
                  </a:lnTo>
                  <a:lnTo>
                    <a:pt x="2495" y="1314"/>
                  </a:lnTo>
                  <a:lnTo>
                    <a:pt x="2477" y="1305"/>
                  </a:lnTo>
                  <a:lnTo>
                    <a:pt x="2410" y="1324"/>
                  </a:lnTo>
                  <a:lnTo>
                    <a:pt x="2400" y="1333"/>
                  </a:lnTo>
                  <a:lnTo>
                    <a:pt x="2410" y="1343"/>
                  </a:lnTo>
                  <a:lnTo>
                    <a:pt x="2400" y="1352"/>
                  </a:lnTo>
                  <a:lnTo>
                    <a:pt x="2391" y="1352"/>
                  </a:lnTo>
                  <a:lnTo>
                    <a:pt x="2343" y="1371"/>
                  </a:lnTo>
                  <a:lnTo>
                    <a:pt x="2314" y="1371"/>
                  </a:lnTo>
                  <a:lnTo>
                    <a:pt x="2305" y="1381"/>
                  </a:lnTo>
                  <a:lnTo>
                    <a:pt x="2295" y="1381"/>
                  </a:lnTo>
                  <a:lnTo>
                    <a:pt x="2286" y="1371"/>
                  </a:lnTo>
                  <a:lnTo>
                    <a:pt x="2295" y="1371"/>
                  </a:lnTo>
                  <a:lnTo>
                    <a:pt x="2305" y="1371"/>
                  </a:lnTo>
                  <a:lnTo>
                    <a:pt x="2286" y="1371"/>
                  </a:lnTo>
                  <a:lnTo>
                    <a:pt x="2238" y="1381"/>
                  </a:lnTo>
                  <a:lnTo>
                    <a:pt x="2210" y="1400"/>
                  </a:lnTo>
                  <a:lnTo>
                    <a:pt x="2181" y="1409"/>
                  </a:lnTo>
                  <a:lnTo>
                    <a:pt x="2153" y="1409"/>
                  </a:lnTo>
                  <a:lnTo>
                    <a:pt x="2143" y="1419"/>
                  </a:lnTo>
                  <a:lnTo>
                    <a:pt x="2134" y="1419"/>
                  </a:lnTo>
                  <a:lnTo>
                    <a:pt x="2114" y="1419"/>
                  </a:lnTo>
                  <a:lnTo>
                    <a:pt x="2114" y="1409"/>
                  </a:lnTo>
                  <a:lnTo>
                    <a:pt x="2096" y="1419"/>
                  </a:lnTo>
                  <a:lnTo>
                    <a:pt x="2086" y="1409"/>
                  </a:lnTo>
                  <a:lnTo>
                    <a:pt x="2057" y="1428"/>
                  </a:lnTo>
                  <a:lnTo>
                    <a:pt x="2048" y="1428"/>
                  </a:lnTo>
                  <a:lnTo>
                    <a:pt x="2038" y="1419"/>
                  </a:lnTo>
                  <a:lnTo>
                    <a:pt x="2048" y="1419"/>
                  </a:lnTo>
                  <a:lnTo>
                    <a:pt x="2038" y="1409"/>
                  </a:lnTo>
                  <a:lnTo>
                    <a:pt x="2019" y="1409"/>
                  </a:lnTo>
                  <a:lnTo>
                    <a:pt x="2010" y="1400"/>
                  </a:lnTo>
                  <a:lnTo>
                    <a:pt x="2000" y="1400"/>
                  </a:lnTo>
                  <a:lnTo>
                    <a:pt x="1991" y="1400"/>
                  </a:lnTo>
                  <a:lnTo>
                    <a:pt x="1991" y="1409"/>
                  </a:lnTo>
                  <a:lnTo>
                    <a:pt x="1981" y="1419"/>
                  </a:lnTo>
                  <a:lnTo>
                    <a:pt x="1972" y="1428"/>
                  </a:lnTo>
                  <a:lnTo>
                    <a:pt x="1962" y="1438"/>
                  </a:lnTo>
                  <a:lnTo>
                    <a:pt x="1972" y="1438"/>
                  </a:lnTo>
                  <a:lnTo>
                    <a:pt x="1981" y="1438"/>
                  </a:lnTo>
                  <a:lnTo>
                    <a:pt x="1991" y="1428"/>
                  </a:lnTo>
                  <a:lnTo>
                    <a:pt x="2010" y="1419"/>
                  </a:lnTo>
                  <a:lnTo>
                    <a:pt x="2019" y="1419"/>
                  </a:lnTo>
                  <a:lnTo>
                    <a:pt x="2029" y="1419"/>
                  </a:lnTo>
                  <a:lnTo>
                    <a:pt x="2029" y="1428"/>
                  </a:lnTo>
                  <a:lnTo>
                    <a:pt x="2038" y="1438"/>
                  </a:lnTo>
                  <a:lnTo>
                    <a:pt x="2029" y="1447"/>
                  </a:lnTo>
                  <a:lnTo>
                    <a:pt x="2019" y="1457"/>
                  </a:lnTo>
                  <a:lnTo>
                    <a:pt x="2010" y="1466"/>
                  </a:lnTo>
                  <a:lnTo>
                    <a:pt x="2000" y="1466"/>
                  </a:lnTo>
                  <a:lnTo>
                    <a:pt x="1991" y="1466"/>
                  </a:lnTo>
                  <a:lnTo>
                    <a:pt x="1972" y="1466"/>
                  </a:lnTo>
                  <a:lnTo>
                    <a:pt x="1962" y="1466"/>
                  </a:lnTo>
                  <a:lnTo>
                    <a:pt x="1943" y="1466"/>
                  </a:lnTo>
                  <a:lnTo>
                    <a:pt x="1933" y="1476"/>
                  </a:lnTo>
                  <a:lnTo>
                    <a:pt x="1943" y="1457"/>
                  </a:lnTo>
                  <a:lnTo>
                    <a:pt x="1953" y="1447"/>
                  </a:lnTo>
                  <a:lnTo>
                    <a:pt x="1924" y="1466"/>
                  </a:lnTo>
                  <a:lnTo>
                    <a:pt x="1915" y="1476"/>
                  </a:lnTo>
                  <a:lnTo>
                    <a:pt x="1886" y="1514"/>
                  </a:lnTo>
                  <a:lnTo>
                    <a:pt x="1876" y="1523"/>
                  </a:lnTo>
                  <a:lnTo>
                    <a:pt x="1838" y="1543"/>
                  </a:lnTo>
                  <a:lnTo>
                    <a:pt x="1781" y="1581"/>
                  </a:lnTo>
                  <a:lnTo>
                    <a:pt x="1772" y="1581"/>
                  </a:lnTo>
                  <a:lnTo>
                    <a:pt x="1762" y="1590"/>
                  </a:lnTo>
                  <a:lnTo>
                    <a:pt x="1733" y="1609"/>
                  </a:lnTo>
                  <a:lnTo>
                    <a:pt x="1724" y="1619"/>
                  </a:lnTo>
                  <a:lnTo>
                    <a:pt x="1724" y="1628"/>
                  </a:lnTo>
                  <a:lnTo>
                    <a:pt x="1724" y="1638"/>
                  </a:lnTo>
                  <a:lnTo>
                    <a:pt x="1705" y="1638"/>
                  </a:lnTo>
                  <a:lnTo>
                    <a:pt x="1695" y="1638"/>
                  </a:lnTo>
                  <a:lnTo>
                    <a:pt x="1705" y="1647"/>
                  </a:lnTo>
                  <a:lnTo>
                    <a:pt x="1695" y="1647"/>
                  </a:lnTo>
                  <a:lnTo>
                    <a:pt x="1686" y="1647"/>
                  </a:lnTo>
                  <a:lnTo>
                    <a:pt x="1686" y="1638"/>
                  </a:lnTo>
                  <a:lnTo>
                    <a:pt x="1638" y="1638"/>
                  </a:lnTo>
                  <a:lnTo>
                    <a:pt x="1619" y="1657"/>
                  </a:lnTo>
                  <a:lnTo>
                    <a:pt x="1610" y="1666"/>
                  </a:lnTo>
                  <a:lnTo>
                    <a:pt x="1610" y="1676"/>
                  </a:lnTo>
                  <a:lnTo>
                    <a:pt x="1610" y="1686"/>
                  </a:lnTo>
                  <a:lnTo>
                    <a:pt x="1619" y="1695"/>
                  </a:lnTo>
                  <a:lnTo>
                    <a:pt x="1619" y="1686"/>
                  </a:lnTo>
                  <a:lnTo>
                    <a:pt x="1619" y="1676"/>
                  </a:lnTo>
                  <a:lnTo>
                    <a:pt x="1629" y="1676"/>
                  </a:lnTo>
                  <a:lnTo>
                    <a:pt x="1638" y="1676"/>
                  </a:lnTo>
                  <a:lnTo>
                    <a:pt x="1648" y="1676"/>
                  </a:lnTo>
                  <a:lnTo>
                    <a:pt x="1657" y="1676"/>
                  </a:lnTo>
                  <a:lnTo>
                    <a:pt x="1667" y="1676"/>
                  </a:lnTo>
                  <a:lnTo>
                    <a:pt x="1676" y="1686"/>
                  </a:lnTo>
                  <a:lnTo>
                    <a:pt x="1676" y="1695"/>
                  </a:lnTo>
                  <a:lnTo>
                    <a:pt x="1676" y="1704"/>
                  </a:lnTo>
                  <a:lnTo>
                    <a:pt x="1667" y="1714"/>
                  </a:lnTo>
                  <a:lnTo>
                    <a:pt x="1657" y="1724"/>
                  </a:lnTo>
                  <a:lnTo>
                    <a:pt x="1648" y="1724"/>
                  </a:lnTo>
                  <a:lnTo>
                    <a:pt x="1648" y="1733"/>
                  </a:lnTo>
                  <a:lnTo>
                    <a:pt x="1648" y="1724"/>
                  </a:lnTo>
                  <a:lnTo>
                    <a:pt x="1638" y="1724"/>
                  </a:lnTo>
                  <a:lnTo>
                    <a:pt x="1648" y="1714"/>
                  </a:lnTo>
                  <a:lnTo>
                    <a:pt x="1629" y="1704"/>
                  </a:lnTo>
                  <a:lnTo>
                    <a:pt x="1572" y="1714"/>
                  </a:lnTo>
                  <a:lnTo>
                    <a:pt x="1552" y="1714"/>
                  </a:lnTo>
                  <a:lnTo>
                    <a:pt x="1543" y="1704"/>
                  </a:lnTo>
                  <a:lnTo>
                    <a:pt x="1534" y="1704"/>
                  </a:lnTo>
                  <a:lnTo>
                    <a:pt x="1524" y="1704"/>
                  </a:lnTo>
                  <a:lnTo>
                    <a:pt x="1524" y="1714"/>
                  </a:lnTo>
                  <a:lnTo>
                    <a:pt x="1476" y="1743"/>
                  </a:lnTo>
                  <a:lnTo>
                    <a:pt x="1429" y="1762"/>
                  </a:lnTo>
                  <a:lnTo>
                    <a:pt x="1419" y="1762"/>
                  </a:lnTo>
                  <a:lnTo>
                    <a:pt x="1362" y="1790"/>
                  </a:lnTo>
                  <a:lnTo>
                    <a:pt x="1324" y="1800"/>
                  </a:lnTo>
                  <a:lnTo>
                    <a:pt x="1286" y="1819"/>
                  </a:lnTo>
                  <a:lnTo>
                    <a:pt x="1219" y="1847"/>
                  </a:lnTo>
                  <a:lnTo>
                    <a:pt x="1200" y="1847"/>
                  </a:lnTo>
                  <a:lnTo>
                    <a:pt x="1191" y="1847"/>
                  </a:lnTo>
                  <a:lnTo>
                    <a:pt x="1191" y="1857"/>
                  </a:lnTo>
                  <a:lnTo>
                    <a:pt x="1191" y="1866"/>
                  </a:lnTo>
                  <a:lnTo>
                    <a:pt x="1210" y="1857"/>
                  </a:lnTo>
                  <a:lnTo>
                    <a:pt x="1210" y="1866"/>
                  </a:lnTo>
                  <a:lnTo>
                    <a:pt x="1219" y="1866"/>
                  </a:lnTo>
                  <a:lnTo>
                    <a:pt x="1219" y="1876"/>
                  </a:lnTo>
                  <a:lnTo>
                    <a:pt x="1229" y="1886"/>
                  </a:lnTo>
                  <a:lnTo>
                    <a:pt x="1238" y="1895"/>
                  </a:lnTo>
                  <a:lnTo>
                    <a:pt x="1238" y="1904"/>
                  </a:lnTo>
                  <a:lnTo>
                    <a:pt x="1248" y="1914"/>
                  </a:lnTo>
                  <a:lnTo>
                    <a:pt x="1248" y="1924"/>
                  </a:lnTo>
                  <a:lnTo>
                    <a:pt x="1257" y="1933"/>
                  </a:lnTo>
                  <a:lnTo>
                    <a:pt x="1267" y="1943"/>
                  </a:lnTo>
                  <a:lnTo>
                    <a:pt x="1276" y="1943"/>
                  </a:lnTo>
                  <a:lnTo>
                    <a:pt x="1286" y="1962"/>
                  </a:lnTo>
                  <a:lnTo>
                    <a:pt x="1286" y="1971"/>
                  </a:lnTo>
                  <a:lnTo>
                    <a:pt x="1296" y="1971"/>
                  </a:lnTo>
                  <a:lnTo>
                    <a:pt x="1296" y="1981"/>
                  </a:lnTo>
                  <a:lnTo>
                    <a:pt x="1305" y="1981"/>
                  </a:lnTo>
                  <a:lnTo>
                    <a:pt x="1305" y="1990"/>
                  </a:lnTo>
                  <a:lnTo>
                    <a:pt x="1305" y="2009"/>
                  </a:lnTo>
                  <a:lnTo>
                    <a:pt x="1296" y="2009"/>
                  </a:lnTo>
                  <a:lnTo>
                    <a:pt x="1286" y="2028"/>
                  </a:lnTo>
                  <a:lnTo>
                    <a:pt x="1286" y="2038"/>
                  </a:lnTo>
                  <a:lnTo>
                    <a:pt x="1286" y="2047"/>
                  </a:lnTo>
                  <a:lnTo>
                    <a:pt x="1286" y="2076"/>
                  </a:lnTo>
                  <a:lnTo>
                    <a:pt x="1296" y="2085"/>
                  </a:lnTo>
                  <a:lnTo>
                    <a:pt x="1305" y="2095"/>
                  </a:lnTo>
                  <a:lnTo>
                    <a:pt x="1314" y="2085"/>
                  </a:lnTo>
                  <a:lnTo>
                    <a:pt x="1343" y="2067"/>
                  </a:lnTo>
                  <a:lnTo>
                    <a:pt x="1343" y="2057"/>
                  </a:lnTo>
                  <a:lnTo>
                    <a:pt x="1353" y="2047"/>
                  </a:lnTo>
                  <a:lnTo>
                    <a:pt x="1362" y="2057"/>
                  </a:lnTo>
                  <a:lnTo>
                    <a:pt x="1372" y="2057"/>
                  </a:lnTo>
                  <a:lnTo>
                    <a:pt x="1381" y="2067"/>
                  </a:lnTo>
                  <a:lnTo>
                    <a:pt x="1391" y="2076"/>
                  </a:lnTo>
                  <a:lnTo>
                    <a:pt x="1391" y="2085"/>
                  </a:lnTo>
                  <a:lnTo>
                    <a:pt x="1400" y="2085"/>
                  </a:lnTo>
                  <a:lnTo>
                    <a:pt x="1410" y="2095"/>
                  </a:lnTo>
                  <a:lnTo>
                    <a:pt x="1419" y="2095"/>
                  </a:lnTo>
                  <a:lnTo>
                    <a:pt x="1419" y="2105"/>
                  </a:lnTo>
                  <a:lnTo>
                    <a:pt x="1429" y="2114"/>
                  </a:lnTo>
                  <a:lnTo>
                    <a:pt x="1438" y="2114"/>
                  </a:lnTo>
                  <a:lnTo>
                    <a:pt x="1457" y="2124"/>
                  </a:lnTo>
                  <a:lnTo>
                    <a:pt x="1467" y="2124"/>
                  </a:lnTo>
                  <a:lnTo>
                    <a:pt x="1476" y="2133"/>
                  </a:lnTo>
                  <a:lnTo>
                    <a:pt x="1495" y="2152"/>
                  </a:lnTo>
                  <a:lnTo>
                    <a:pt x="1495" y="2162"/>
                  </a:lnTo>
                  <a:lnTo>
                    <a:pt x="1505" y="2162"/>
                  </a:lnTo>
                  <a:lnTo>
                    <a:pt x="1505" y="2171"/>
                  </a:lnTo>
                  <a:lnTo>
                    <a:pt x="1505" y="2181"/>
                  </a:lnTo>
                  <a:lnTo>
                    <a:pt x="1514" y="2181"/>
                  </a:lnTo>
                  <a:lnTo>
                    <a:pt x="1524" y="2181"/>
                  </a:lnTo>
                  <a:lnTo>
                    <a:pt x="1534" y="2190"/>
                  </a:lnTo>
                  <a:lnTo>
                    <a:pt x="1543" y="2200"/>
                  </a:lnTo>
                  <a:lnTo>
                    <a:pt x="1552" y="2209"/>
                  </a:lnTo>
                  <a:lnTo>
                    <a:pt x="1562" y="2219"/>
                  </a:lnTo>
                  <a:lnTo>
                    <a:pt x="1572" y="2219"/>
                  </a:lnTo>
                  <a:lnTo>
                    <a:pt x="1581" y="2209"/>
                  </a:lnTo>
                  <a:lnTo>
                    <a:pt x="1572" y="2228"/>
                  </a:lnTo>
                  <a:lnTo>
                    <a:pt x="1562" y="2228"/>
                  </a:lnTo>
                  <a:lnTo>
                    <a:pt x="1552" y="2219"/>
                  </a:lnTo>
                  <a:lnTo>
                    <a:pt x="1552" y="2228"/>
                  </a:lnTo>
                  <a:lnTo>
                    <a:pt x="1552" y="2238"/>
                  </a:lnTo>
                  <a:lnTo>
                    <a:pt x="1562" y="2247"/>
                  </a:lnTo>
                  <a:lnTo>
                    <a:pt x="1562" y="2257"/>
                  </a:lnTo>
                  <a:lnTo>
                    <a:pt x="1552" y="2285"/>
                  </a:lnTo>
                  <a:lnTo>
                    <a:pt x="1543" y="2295"/>
                  </a:lnTo>
                  <a:lnTo>
                    <a:pt x="1552" y="2295"/>
                  </a:lnTo>
                  <a:lnTo>
                    <a:pt x="1552" y="2305"/>
                  </a:lnTo>
                  <a:lnTo>
                    <a:pt x="1562" y="2305"/>
                  </a:lnTo>
                  <a:lnTo>
                    <a:pt x="1562" y="2314"/>
                  </a:lnTo>
                  <a:lnTo>
                    <a:pt x="1572" y="2323"/>
                  </a:lnTo>
                  <a:lnTo>
                    <a:pt x="1581" y="2323"/>
                  </a:lnTo>
                  <a:lnTo>
                    <a:pt x="1581" y="2333"/>
                  </a:lnTo>
                  <a:lnTo>
                    <a:pt x="1572" y="2333"/>
                  </a:lnTo>
                  <a:lnTo>
                    <a:pt x="1572" y="2323"/>
                  </a:lnTo>
                  <a:lnTo>
                    <a:pt x="1562" y="2323"/>
                  </a:lnTo>
                  <a:lnTo>
                    <a:pt x="1552" y="2314"/>
                  </a:lnTo>
                  <a:lnTo>
                    <a:pt x="1552" y="2305"/>
                  </a:lnTo>
                  <a:lnTo>
                    <a:pt x="1543" y="2305"/>
                  </a:lnTo>
                  <a:lnTo>
                    <a:pt x="1543" y="2314"/>
                  </a:lnTo>
                  <a:lnTo>
                    <a:pt x="1534" y="2333"/>
                  </a:lnTo>
                  <a:lnTo>
                    <a:pt x="1534" y="2343"/>
                  </a:lnTo>
                  <a:lnTo>
                    <a:pt x="1534" y="2352"/>
                  </a:lnTo>
                  <a:lnTo>
                    <a:pt x="1543" y="2352"/>
                  </a:lnTo>
                  <a:lnTo>
                    <a:pt x="1562" y="2352"/>
                  </a:lnTo>
                  <a:lnTo>
                    <a:pt x="1562" y="2362"/>
                  </a:lnTo>
                  <a:lnTo>
                    <a:pt x="1591" y="2371"/>
                  </a:lnTo>
                  <a:lnTo>
                    <a:pt x="1581" y="2371"/>
                  </a:lnTo>
                  <a:lnTo>
                    <a:pt x="1572" y="2371"/>
                  </a:lnTo>
                  <a:lnTo>
                    <a:pt x="1552" y="2362"/>
                  </a:lnTo>
                  <a:lnTo>
                    <a:pt x="1543" y="2371"/>
                  </a:lnTo>
                  <a:lnTo>
                    <a:pt x="1534" y="2371"/>
                  </a:lnTo>
                  <a:lnTo>
                    <a:pt x="1486" y="2409"/>
                  </a:lnTo>
                  <a:lnTo>
                    <a:pt x="1448" y="2457"/>
                  </a:lnTo>
                  <a:lnTo>
                    <a:pt x="1419" y="2457"/>
                  </a:lnTo>
                  <a:lnTo>
                    <a:pt x="1410" y="2457"/>
                  </a:lnTo>
                  <a:lnTo>
                    <a:pt x="1400" y="2448"/>
                  </a:lnTo>
                  <a:lnTo>
                    <a:pt x="1391" y="2438"/>
                  </a:lnTo>
                  <a:lnTo>
                    <a:pt x="1362" y="2400"/>
                  </a:lnTo>
                  <a:lnTo>
                    <a:pt x="1353" y="2381"/>
                  </a:lnTo>
                  <a:lnTo>
                    <a:pt x="1334" y="2371"/>
                  </a:lnTo>
                  <a:lnTo>
                    <a:pt x="1314" y="2362"/>
                  </a:lnTo>
                  <a:lnTo>
                    <a:pt x="1296" y="2381"/>
                  </a:lnTo>
                  <a:lnTo>
                    <a:pt x="1286" y="2381"/>
                  </a:lnTo>
                  <a:lnTo>
                    <a:pt x="1267" y="2371"/>
                  </a:lnTo>
                  <a:lnTo>
                    <a:pt x="1257" y="2381"/>
                  </a:lnTo>
                  <a:lnTo>
                    <a:pt x="1229" y="2371"/>
                  </a:lnTo>
                  <a:lnTo>
                    <a:pt x="1200" y="2381"/>
                  </a:lnTo>
                  <a:lnTo>
                    <a:pt x="1153" y="2409"/>
                  </a:lnTo>
                  <a:lnTo>
                    <a:pt x="1143" y="2409"/>
                  </a:lnTo>
                  <a:lnTo>
                    <a:pt x="1133" y="2409"/>
                  </a:lnTo>
                  <a:lnTo>
                    <a:pt x="1133" y="2400"/>
                  </a:lnTo>
                  <a:lnTo>
                    <a:pt x="1124" y="2400"/>
                  </a:lnTo>
                  <a:lnTo>
                    <a:pt x="1114" y="2390"/>
                  </a:lnTo>
                  <a:lnTo>
                    <a:pt x="1114" y="2381"/>
                  </a:lnTo>
                  <a:lnTo>
                    <a:pt x="1105" y="2371"/>
                  </a:lnTo>
                  <a:lnTo>
                    <a:pt x="1095" y="2371"/>
                  </a:lnTo>
                  <a:lnTo>
                    <a:pt x="1086" y="2362"/>
                  </a:lnTo>
                  <a:lnTo>
                    <a:pt x="1076" y="2333"/>
                  </a:lnTo>
                  <a:lnTo>
                    <a:pt x="1076" y="2323"/>
                  </a:lnTo>
                  <a:lnTo>
                    <a:pt x="1067" y="2323"/>
                  </a:lnTo>
                  <a:lnTo>
                    <a:pt x="1067" y="2314"/>
                  </a:lnTo>
                  <a:lnTo>
                    <a:pt x="1067" y="2305"/>
                  </a:lnTo>
                  <a:lnTo>
                    <a:pt x="1057" y="2305"/>
                  </a:lnTo>
                  <a:lnTo>
                    <a:pt x="1057" y="2295"/>
                  </a:lnTo>
                  <a:lnTo>
                    <a:pt x="1048" y="2285"/>
                  </a:lnTo>
                  <a:lnTo>
                    <a:pt x="1038" y="2285"/>
                  </a:lnTo>
                  <a:lnTo>
                    <a:pt x="1019" y="2285"/>
                  </a:lnTo>
                  <a:lnTo>
                    <a:pt x="991" y="2285"/>
                  </a:lnTo>
                  <a:lnTo>
                    <a:pt x="981" y="2276"/>
                  </a:lnTo>
                  <a:lnTo>
                    <a:pt x="981" y="2266"/>
                  </a:lnTo>
                  <a:lnTo>
                    <a:pt x="981" y="2257"/>
                  </a:lnTo>
                  <a:lnTo>
                    <a:pt x="991" y="2247"/>
                  </a:lnTo>
                  <a:lnTo>
                    <a:pt x="981" y="2238"/>
                  </a:lnTo>
                  <a:lnTo>
                    <a:pt x="981" y="2247"/>
                  </a:lnTo>
                  <a:lnTo>
                    <a:pt x="972" y="2247"/>
                  </a:lnTo>
                  <a:lnTo>
                    <a:pt x="962" y="2247"/>
                  </a:lnTo>
                  <a:lnTo>
                    <a:pt x="953" y="2247"/>
                  </a:lnTo>
                  <a:lnTo>
                    <a:pt x="943" y="2247"/>
                  </a:lnTo>
                  <a:lnTo>
                    <a:pt x="933" y="2238"/>
                  </a:lnTo>
                  <a:lnTo>
                    <a:pt x="933" y="2247"/>
                  </a:lnTo>
                  <a:lnTo>
                    <a:pt x="915" y="2247"/>
                  </a:lnTo>
                  <a:lnTo>
                    <a:pt x="915" y="2257"/>
                  </a:lnTo>
                  <a:lnTo>
                    <a:pt x="915" y="2276"/>
                  </a:lnTo>
                  <a:lnTo>
                    <a:pt x="915" y="2295"/>
                  </a:lnTo>
                  <a:lnTo>
                    <a:pt x="915" y="2305"/>
                  </a:lnTo>
                  <a:lnTo>
                    <a:pt x="895" y="2362"/>
                  </a:lnTo>
                  <a:lnTo>
                    <a:pt x="886" y="2428"/>
                  </a:lnTo>
                  <a:lnTo>
                    <a:pt x="876" y="2438"/>
                  </a:lnTo>
                  <a:lnTo>
                    <a:pt x="848" y="2457"/>
                  </a:lnTo>
                  <a:lnTo>
                    <a:pt x="848" y="2448"/>
                  </a:lnTo>
                  <a:lnTo>
                    <a:pt x="838" y="2448"/>
                  </a:lnTo>
                  <a:lnTo>
                    <a:pt x="800" y="2476"/>
                  </a:lnTo>
                  <a:lnTo>
                    <a:pt x="762" y="2495"/>
                  </a:lnTo>
                  <a:lnTo>
                    <a:pt x="752" y="2504"/>
                  </a:lnTo>
                  <a:lnTo>
                    <a:pt x="734" y="2495"/>
                  </a:lnTo>
                  <a:lnTo>
                    <a:pt x="705" y="2504"/>
                  </a:lnTo>
                  <a:lnTo>
                    <a:pt x="695" y="2504"/>
                  </a:lnTo>
                  <a:lnTo>
                    <a:pt x="686" y="2504"/>
                  </a:lnTo>
                  <a:lnTo>
                    <a:pt x="629" y="2543"/>
                  </a:lnTo>
                  <a:lnTo>
                    <a:pt x="581" y="2590"/>
                  </a:lnTo>
                  <a:lnTo>
                    <a:pt x="524" y="2609"/>
                  </a:lnTo>
                  <a:lnTo>
                    <a:pt x="514" y="2609"/>
                  </a:lnTo>
                  <a:lnTo>
                    <a:pt x="476" y="2600"/>
                  </a:lnTo>
                  <a:lnTo>
                    <a:pt x="467" y="2600"/>
                  </a:lnTo>
                  <a:lnTo>
                    <a:pt x="438" y="2590"/>
                  </a:lnTo>
                  <a:lnTo>
                    <a:pt x="438" y="2581"/>
                  </a:lnTo>
                  <a:lnTo>
                    <a:pt x="429" y="2581"/>
                  </a:lnTo>
                  <a:lnTo>
                    <a:pt x="419" y="2581"/>
                  </a:lnTo>
                  <a:lnTo>
                    <a:pt x="410" y="2581"/>
                  </a:lnTo>
                  <a:lnTo>
                    <a:pt x="410" y="2590"/>
                  </a:lnTo>
                  <a:lnTo>
                    <a:pt x="400" y="2609"/>
                  </a:lnTo>
                  <a:lnTo>
                    <a:pt x="400" y="2638"/>
                  </a:lnTo>
                  <a:lnTo>
                    <a:pt x="371" y="2657"/>
                  </a:lnTo>
                  <a:lnTo>
                    <a:pt x="362" y="2666"/>
                  </a:lnTo>
                  <a:lnTo>
                    <a:pt x="353" y="2666"/>
                  </a:lnTo>
                  <a:lnTo>
                    <a:pt x="343" y="2666"/>
                  </a:lnTo>
                  <a:lnTo>
                    <a:pt x="333" y="2666"/>
                  </a:lnTo>
                  <a:lnTo>
                    <a:pt x="324" y="2666"/>
                  </a:lnTo>
                  <a:lnTo>
                    <a:pt x="305" y="2676"/>
                  </a:lnTo>
                  <a:lnTo>
                    <a:pt x="305" y="2695"/>
                  </a:lnTo>
                  <a:lnTo>
                    <a:pt x="295" y="2704"/>
                  </a:lnTo>
                  <a:lnTo>
                    <a:pt x="267" y="2743"/>
                  </a:lnTo>
                  <a:lnTo>
                    <a:pt x="248" y="2743"/>
                  </a:lnTo>
                  <a:lnTo>
                    <a:pt x="238" y="2743"/>
                  </a:lnTo>
                  <a:lnTo>
                    <a:pt x="219" y="2762"/>
                  </a:lnTo>
                  <a:lnTo>
                    <a:pt x="219" y="2771"/>
                  </a:lnTo>
                  <a:lnTo>
                    <a:pt x="229" y="2771"/>
                  </a:lnTo>
                  <a:lnTo>
                    <a:pt x="229" y="2781"/>
                  </a:lnTo>
                  <a:lnTo>
                    <a:pt x="219" y="2790"/>
                  </a:lnTo>
                  <a:lnTo>
                    <a:pt x="219" y="2800"/>
                  </a:lnTo>
                  <a:lnTo>
                    <a:pt x="229" y="2800"/>
                  </a:lnTo>
                  <a:lnTo>
                    <a:pt x="238" y="2809"/>
                  </a:lnTo>
                  <a:lnTo>
                    <a:pt x="229" y="2819"/>
                  </a:lnTo>
                  <a:lnTo>
                    <a:pt x="238" y="2828"/>
                  </a:lnTo>
                  <a:lnTo>
                    <a:pt x="238" y="2838"/>
                  </a:lnTo>
                  <a:lnTo>
                    <a:pt x="267" y="2847"/>
                  </a:lnTo>
                  <a:lnTo>
                    <a:pt x="267" y="2857"/>
                  </a:lnTo>
                  <a:lnTo>
                    <a:pt x="267" y="2867"/>
                  </a:lnTo>
                  <a:lnTo>
                    <a:pt x="276" y="2867"/>
                  </a:lnTo>
                  <a:lnTo>
                    <a:pt x="295" y="2867"/>
                  </a:lnTo>
                  <a:lnTo>
                    <a:pt x="305" y="2876"/>
                  </a:lnTo>
                  <a:lnTo>
                    <a:pt x="305" y="2885"/>
                  </a:lnTo>
                  <a:lnTo>
                    <a:pt x="314" y="2885"/>
                  </a:lnTo>
                  <a:lnTo>
                    <a:pt x="314" y="2895"/>
                  </a:lnTo>
                  <a:lnTo>
                    <a:pt x="324" y="2895"/>
                  </a:lnTo>
                  <a:lnTo>
                    <a:pt x="324" y="2905"/>
                  </a:lnTo>
                  <a:lnTo>
                    <a:pt x="353" y="2905"/>
                  </a:lnTo>
                  <a:lnTo>
                    <a:pt x="381" y="2924"/>
                  </a:lnTo>
                  <a:lnTo>
                    <a:pt x="391" y="2924"/>
                  </a:lnTo>
                  <a:lnTo>
                    <a:pt x="391" y="2933"/>
                  </a:lnTo>
                  <a:lnTo>
                    <a:pt x="381" y="2933"/>
                  </a:lnTo>
                  <a:lnTo>
                    <a:pt x="381" y="2943"/>
                  </a:lnTo>
                  <a:lnTo>
                    <a:pt x="381" y="2952"/>
                  </a:lnTo>
                  <a:lnTo>
                    <a:pt x="371" y="2962"/>
                  </a:lnTo>
                  <a:lnTo>
                    <a:pt x="371" y="2971"/>
                  </a:lnTo>
                  <a:lnTo>
                    <a:pt x="371" y="2981"/>
                  </a:lnTo>
                  <a:lnTo>
                    <a:pt x="371" y="2990"/>
                  </a:lnTo>
                  <a:lnTo>
                    <a:pt x="371" y="3000"/>
                  </a:lnTo>
                  <a:lnTo>
                    <a:pt x="381" y="3000"/>
                  </a:lnTo>
                  <a:lnTo>
                    <a:pt x="391" y="3000"/>
                  </a:lnTo>
                  <a:lnTo>
                    <a:pt x="391" y="3009"/>
                  </a:lnTo>
                  <a:lnTo>
                    <a:pt x="391" y="3019"/>
                  </a:lnTo>
                  <a:lnTo>
                    <a:pt x="400" y="3019"/>
                  </a:lnTo>
                  <a:lnTo>
                    <a:pt x="438" y="3028"/>
                  </a:lnTo>
                  <a:lnTo>
                    <a:pt x="448" y="3028"/>
                  </a:lnTo>
                  <a:lnTo>
                    <a:pt x="457" y="3028"/>
                  </a:lnTo>
                  <a:lnTo>
                    <a:pt x="457" y="3038"/>
                  </a:lnTo>
                  <a:lnTo>
                    <a:pt x="467" y="3047"/>
                  </a:lnTo>
                  <a:lnTo>
                    <a:pt x="467" y="3038"/>
                  </a:lnTo>
                  <a:lnTo>
                    <a:pt x="476" y="3047"/>
                  </a:lnTo>
                  <a:lnTo>
                    <a:pt x="476" y="3057"/>
                  </a:lnTo>
                  <a:lnTo>
                    <a:pt x="476" y="3066"/>
                  </a:lnTo>
                  <a:lnTo>
                    <a:pt x="476" y="3076"/>
                  </a:lnTo>
                  <a:lnTo>
                    <a:pt x="476" y="3085"/>
                  </a:lnTo>
                  <a:lnTo>
                    <a:pt x="467" y="3085"/>
                  </a:lnTo>
                  <a:lnTo>
                    <a:pt x="467" y="3095"/>
                  </a:lnTo>
                  <a:lnTo>
                    <a:pt x="457" y="3095"/>
                  </a:lnTo>
                  <a:lnTo>
                    <a:pt x="457" y="3105"/>
                  </a:lnTo>
                  <a:lnTo>
                    <a:pt x="467" y="3105"/>
                  </a:lnTo>
                  <a:lnTo>
                    <a:pt x="467" y="3114"/>
                  </a:lnTo>
                  <a:lnTo>
                    <a:pt x="476" y="3123"/>
                  </a:lnTo>
                  <a:lnTo>
                    <a:pt x="476" y="3133"/>
                  </a:lnTo>
                  <a:lnTo>
                    <a:pt x="486" y="3133"/>
                  </a:lnTo>
                  <a:lnTo>
                    <a:pt x="496" y="3133"/>
                  </a:lnTo>
                  <a:lnTo>
                    <a:pt x="505" y="3133"/>
                  </a:lnTo>
                  <a:lnTo>
                    <a:pt x="505" y="3143"/>
                  </a:lnTo>
                  <a:lnTo>
                    <a:pt x="514" y="3152"/>
                  </a:lnTo>
                  <a:lnTo>
                    <a:pt x="524" y="3152"/>
                  </a:lnTo>
                  <a:lnTo>
                    <a:pt x="524" y="3162"/>
                  </a:lnTo>
                  <a:lnTo>
                    <a:pt x="524" y="3171"/>
                  </a:lnTo>
                  <a:lnTo>
                    <a:pt x="524" y="3190"/>
                  </a:lnTo>
                  <a:lnTo>
                    <a:pt x="524" y="3200"/>
                  </a:lnTo>
                  <a:lnTo>
                    <a:pt x="524" y="3209"/>
                  </a:lnTo>
                  <a:lnTo>
                    <a:pt x="524" y="3219"/>
                  </a:lnTo>
                  <a:lnTo>
                    <a:pt x="534" y="3219"/>
                  </a:lnTo>
                  <a:lnTo>
                    <a:pt x="534" y="3228"/>
                  </a:lnTo>
                  <a:lnTo>
                    <a:pt x="543" y="3228"/>
                  </a:lnTo>
                  <a:lnTo>
                    <a:pt x="543" y="3238"/>
                  </a:lnTo>
                  <a:lnTo>
                    <a:pt x="543" y="3257"/>
                  </a:lnTo>
                  <a:lnTo>
                    <a:pt x="543" y="3266"/>
                  </a:lnTo>
                  <a:lnTo>
                    <a:pt x="552" y="3266"/>
                  </a:lnTo>
                  <a:lnTo>
                    <a:pt x="552" y="3276"/>
                  </a:lnTo>
                  <a:lnTo>
                    <a:pt x="552" y="3286"/>
                  </a:lnTo>
                  <a:lnTo>
                    <a:pt x="552" y="3295"/>
                  </a:lnTo>
                  <a:lnTo>
                    <a:pt x="552" y="3305"/>
                  </a:lnTo>
                  <a:lnTo>
                    <a:pt x="543" y="3305"/>
                  </a:lnTo>
                  <a:lnTo>
                    <a:pt x="514" y="3305"/>
                  </a:lnTo>
                  <a:lnTo>
                    <a:pt x="505" y="3305"/>
                  </a:lnTo>
                  <a:lnTo>
                    <a:pt x="429" y="3343"/>
                  </a:lnTo>
                  <a:lnTo>
                    <a:pt x="419" y="3333"/>
                  </a:lnTo>
                  <a:lnTo>
                    <a:pt x="381" y="3352"/>
                  </a:lnTo>
                  <a:lnTo>
                    <a:pt x="371" y="3352"/>
                  </a:lnTo>
                  <a:lnTo>
                    <a:pt x="362" y="3381"/>
                  </a:lnTo>
                  <a:lnTo>
                    <a:pt x="353" y="3409"/>
                  </a:lnTo>
                  <a:lnTo>
                    <a:pt x="353" y="3419"/>
                  </a:lnTo>
                  <a:lnTo>
                    <a:pt x="343" y="3428"/>
                  </a:lnTo>
                  <a:lnTo>
                    <a:pt x="181" y="3543"/>
                  </a:lnTo>
                  <a:lnTo>
                    <a:pt x="181" y="3552"/>
                  </a:lnTo>
                  <a:lnTo>
                    <a:pt x="191" y="3562"/>
                  </a:lnTo>
                  <a:lnTo>
                    <a:pt x="191" y="3571"/>
                  </a:lnTo>
                  <a:lnTo>
                    <a:pt x="181" y="3571"/>
                  </a:lnTo>
                  <a:lnTo>
                    <a:pt x="172" y="3571"/>
                  </a:lnTo>
                  <a:lnTo>
                    <a:pt x="153" y="3581"/>
                  </a:lnTo>
                  <a:lnTo>
                    <a:pt x="143" y="3581"/>
                  </a:lnTo>
                  <a:lnTo>
                    <a:pt x="143" y="3590"/>
                  </a:lnTo>
                  <a:lnTo>
                    <a:pt x="95" y="3638"/>
                  </a:lnTo>
                  <a:lnTo>
                    <a:pt x="86" y="3647"/>
                  </a:lnTo>
                  <a:lnTo>
                    <a:pt x="86" y="3657"/>
                  </a:lnTo>
                  <a:lnTo>
                    <a:pt x="86" y="3667"/>
                  </a:lnTo>
                  <a:lnTo>
                    <a:pt x="38" y="3695"/>
                  </a:lnTo>
                  <a:lnTo>
                    <a:pt x="19" y="3724"/>
                  </a:lnTo>
                  <a:lnTo>
                    <a:pt x="0" y="3752"/>
                  </a:lnTo>
                  <a:lnTo>
                    <a:pt x="0" y="3762"/>
                  </a:lnTo>
                  <a:lnTo>
                    <a:pt x="10" y="3781"/>
                  </a:lnTo>
                  <a:lnTo>
                    <a:pt x="10" y="3790"/>
                  </a:lnTo>
                  <a:lnTo>
                    <a:pt x="19" y="3800"/>
                  </a:lnTo>
                  <a:lnTo>
                    <a:pt x="19" y="3809"/>
                  </a:lnTo>
                  <a:lnTo>
                    <a:pt x="19" y="3819"/>
                  </a:lnTo>
                  <a:lnTo>
                    <a:pt x="10" y="3828"/>
                  </a:lnTo>
                  <a:lnTo>
                    <a:pt x="10" y="3838"/>
                  </a:lnTo>
                  <a:lnTo>
                    <a:pt x="10" y="3847"/>
                  </a:lnTo>
                  <a:lnTo>
                    <a:pt x="19" y="3857"/>
                  </a:lnTo>
                  <a:lnTo>
                    <a:pt x="29" y="3857"/>
                  </a:lnTo>
                  <a:lnTo>
                    <a:pt x="48" y="3847"/>
                  </a:lnTo>
                  <a:lnTo>
                    <a:pt x="57" y="3847"/>
                  </a:lnTo>
                  <a:lnTo>
                    <a:pt x="67" y="3867"/>
                  </a:lnTo>
                  <a:lnTo>
                    <a:pt x="76" y="3867"/>
                  </a:lnTo>
                  <a:lnTo>
                    <a:pt x="76" y="3876"/>
                  </a:lnTo>
                  <a:lnTo>
                    <a:pt x="86" y="3876"/>
                  </a:lnTo>
                  <a:lnTo>
                    <a:pt x="86" y="3885"/>
                  </a:lnTo>
                  <a:lnTo>
                    <a:pt x="76" y="3885"/>
                  </a:lnTo>
                  <a:lnTo>
                    <a:pt x="67" y="3895"/>
                  </a:lnTo>
                  <a:lnTo>
                    <a:pt x="67" y="3905"/>
                  </a:lnTo>
                  <a:lnTo>
                    <a:pt x="57" y="3905"/>
                  </a:lnTo>
                  <a:lnTo>
                    <a:pt x="48" y="3905"/>
                  </a:lnTo>
                  <a:lnTo>
                    <a:pt x="29" y="3914"/>
                  </a:lnTo>
                  <a:lnTo>
                    <a:pt x="19" y="3933"/>
                  </a:lnTo>
                  <a:lnTo>
                    <a:pt x="19" y="3943"/>
                  </a:lnTo>
                  <a:lnTo>
                    <a:pt x="19" y="3952"/>
                  </a:lnTo>
                  <a:lnTo>
                    <a:pt x="19" y="3962"/>
                  </a:lnTo>
                  <a:lnTo>
                    <a:pt x="19" y="3971"/>
                  </a:lnTo>
                  <a:lnTo>
                    <a:pt x="19" y="3981"/>
                  </a:lnTo>
                  <a:lnTo>
                    <a:pt x="29" y="3981"/>
                  </a:lnTo>
                  <a:lnTo>
                    <a:pt x="29" y="3990"/>
                  </a:lnTo>
                  <a:lnTo>
                    <a:pt x="29" y="4000"/>
                  </a:lnTo>
                  <a:lnTo>
                    <a:pt x="38" y="4009"/>
                  </a:lnTo>
                  <a:lnTo>
                    <a:pt x="38" y="4019"/>
                  </a:lnTo>
                  <a:lnTo>
                    <a:pt x="48" y="4019"/>
                  </a:lnTo>
                  <a:lnTo>
                    <a:pt x="57" y="4019"/>
                  </a:lnTo>
                  <a:lnTo>
                    <a:pt x="57" y="4028"/>
                  </a:lnTo>
                  <a:lnTo>
                    <a:pt x="76" y="4028"/>
                  </a:lnTo>
                  <a:lnTo>
                    <a:pt x="86" y="4028"/>
                  </a:lnTo>
                  <a:lnTo>
                    <a:pt x="86" y="4038"/>
                  </a:lnTo>
                  <a:lnTo>
                    <a:pt x="95" y="4048"/>
                  </a:lnTo>
                  <a:lnTo>
                    <a:pt x="86" y="4057"/>
                  </a:lnTo>
                  <a:lnTo>
                    <a:pt x="95" y="4057"/>
                  </a:lnTo>
                  <a:lnTo>
                    <a:pt x="86" y="4076"/>
                  </a:lnTo>
                  <a:lnTo>
                    <a:pt x="95" y="4076"/>
                  </a:lnTo>
                  <a:lnTo>
                    <a:pt x="95" y="4086"/>
                  </a:lnTo>
                  <a:lnTo>
                    <a:pt x="105" y="4095"/>
                  </a:lnTo>
                  <a:lnTo>
                    <a:pt x="115" y="4095"/>
                  </a:lnTo>
                  <a:lnTo>
                    <a:pt x="124" y="4105"/>
                  </a:lnTo>
                  <a:lnTo>
                    <a:pt x="133" y="4095"/>
                  </a:lnTo>
                  <a:lnTo>
                    <a:pt x="162" y="4105"/>
                  </a:lnTo>
                  <a:lnTo>
                    <a:pt x="181" y="4105"/>
                  </a:lnTo>
                  <a:lnTo>
                    <a:pt x="191" y="4114"/>
                  </a:lnTo>
                  <a:lnTo>
                    <a:pt x="200" y="4114"/>
                  </a:lnTo>
                  <a:lnTo>
                    <a:pt x="210" y="4114"/>
                  </a:lnTo>
                  <a:lnTo>
                    <a:pt x="219" y="4114"/>
                  </a:lnTo>
                  <a:lnTo>
                    <a:pt x="229" y="4114"/>
                  </a:lnTo>
                  <a:lnTo>
                    <a:pt x="229" y="4124"/>
                  </a:lnTo>
                  <a:lnTo>
                    <a:pt x="229" y="4114"/>
                  </a:lnTo>
                  <a:lnTo>
                    <a:pt x="238" y="4114"/>
                  </a:lnTo>
                  <a:lnTo>
                    <a:pt x="248" y="4114"/>
                  </a:lnTo>
                  <a:lnTo>
                    <a:pt x="295" y="4114"/>
                  </a:lnTo>
                  <a:lnTo>
                    <a:pt x="305" y="4114"/>
                  </a:lnTo>
                  <a:lnTo>
                    <a:pt x="305" y="4124"/>
                  </a:lnTo>
                  <a:lnTo>
                    <a:pt x="324" y="4133"/>
                  </a:lnTo>
                  <a:lnTo>
                    <a:pt x="333" y="4133"/>
                  </a:lnTo>
                  <a:lnTo>
                    <a:pt x="333" y="4143"/>
                  </a:lnTo>
                  <a:lnTo>
                    <a:pt x="333" y="4152"/>
                  </a:lnTo>
                  <a:lnTo>
                    <a:pt x="343" y="4162"/>
                  </a:lnTo>
                  <a:lnTo>
                    <a:pt x="353" y="4162"/>
                  </a:lnTo>
                  <a:lnTo>
                    <a:pt x="353" y="4171"/>
                  </a:lnTo>
                  <a:lnTo>
                    <a:pt x="362" y="4171"/>
                  </a:lnTo>
                  <a:lnTo>
                    <a:pt x="362" y="4181"/>
                  </a:lnTo>
                  <a:lnTo>
                    <a:pt x="371" y="4181"/>
                  </a:lnTo>
                  <a:lnTo>
                    <a:pt x="381" y="4190"/>
                  </a:lnTo>
                  <a:lnTo>
                    <a:pt x="381" y="4200"/>
                  </a:lnTo>
                  <a:lnTo>
                    <a:pt x="381" y="4219"/>
                  </a:lnTo>
                  <a:lnTo>
                    <a:pt x="371" y="4228"/>
                  </a:lnTo>
                  <a:lnTo>
                    <a:pt x="371" y="4238"/>
                  </a:lnTo>
                  <a:lnTo>
                    <a:pt x="371" y="4247"/>
                  </a:lnTo>
                  <a:lnTo>
                    <a:pt x="381" y="4286"/>
                  </a:lnTo>
                  <a:lnTo>
                    <a:pt x="381" y="4295"/>
                  </a:lnTo>
                  <a:lnTo>
                    <a:pt x="381" y="4304"/>
                  </a:lnTo>
                  <a:lnTo>
                    <a:pt x="371" y="4304"/>
                  </a:lnTo>
                  <a:lnTo>
                    <a:pt x="371" y="4314"/>
                  </a:lnTo>
                  <a:lnTo>
                    <a:pt x="381" y="4324"/>
                  </a:lnTo>
                  <a:lnTo>
                    <a:pt x="381" y="4333"/>
                  </a:lnTo>
                  <a:lnTo>
                    <a:pt x="381" y="4343"/>
                  </a:lnTo>
                  <a:lnTo>
                    <a:pt x="381" y="4352"/>
                  </a:lnTo>
                  <a:lnTo>
                    <a:pt x="371" y="4362"/>
                  </a:lnTo>
                  <a:lnTo>
                    <a:pt x="371" y="4371"/>
                  </a:lnTo>
                  <a:lnTo>
                    <a:pt x="381" y="4381"/>
                  </a:lnTo>
                  <a:lnTo>
                    <a:pt x="391" y="4381"/>
                  </a:lnTo>
                  <a:lnTo>
                    <a:pt x="410" y="4390"/>
                  </a:lnTo>
                  <a:lnTo>
                    <a:pt x="419" y="4390"/>
                  </a:lnTo>
                  <a:lnTo>
                    <a:pt x="429" y="4390"/>
                  </a:lnTo>
                  <a:lnTo>
                    <a:pt x="438" y="4390"/>
                  </a:lnTo>
                  <a:lnTo>
                    <a:pt x="467" y="4400"/>
                  </a:lnTo>
                  <a:lnTo>
                    <a:pt x="476" y="4400"/>
                  </a:lnTo>
                  <a:lnTo>
                    <a:pt x="496" y="4400"/>
                  </a:lnTo>
                  <a:lnTo>
                    <a:pt x="514" y="4390"/>
                  </a:lnTo>
                  <a:lnTo>
                    <a:pt x="543" y="4381"/>
                  </a:lnTo>
                  <a:lnTo>
                    <a:pt x="552" y="4381"/>
                  </a:lnTo>
                  <a:lnTo>
                    <a:pt x="552" y="4390"/>
                  </a:lnTo>
                  <a:lnTo>
                    <a:pt x="562" y="4390"/>
                  </a:lnTo>
                  <a:lnTo>
                    <a:pt x="562" y="4400"/>
                  </a:lnTo>
                  <a:lnTo>
                    <a:pt x="562" y="4409"/>
                  </a:lnTo>
                  <a:lnTo>
                    <a:pt x="572" y="4409"/>
                  </a:lnTo>
                  <a:lnTo>
                    <a:pt x="572" y="4419"/>
                  </a:lnTo>
                  <a:lnTo>
                    <a:pt x="572" y="4429"/>
                  </a:lnTo>
                  <a:lnTo>
                    <a:pt x="572" y="4438"/>
                  </a:lnTo>
                  <a:lnTo>
                    <a:pt x="572" y="4447"/>
                  </a:lnTo>
                  <a:lnTo>
                    <a:pt x="572" y="4457"/>
                  </a:lnTo>
                  <a:lnTo>
                    <a:pt x="572" y="4467"/>
                  </a:lnTo>
                  <a:lnTo>
                    <a:pt x="572" y="4476"/>
                  </a:lnTo>
                  <a:lnTo>
                    <a:pt x="572" y="4485"/>
                  </a:lnTo>
                  <a:lnTo>
                    <a:pt x="572" y="4495"/>
                  </a:lnTo>
                  <a:lnTo>
                    <a:pt x="581" y="4495"/>
                  </a:lnTo>
                  <a:lnTo>
                    <a:pt x="581" y="4505"/>
                  </a:lnTo>
                  <a:lnTo>
                    <a:pt x="581" y="4514"/>
                  </a:lnTo>
                  <a:lnTo>
                    <a:pt x="581" y="4524"/>
                  </a:lnTo>
                  <a:lnTo>
                    <a:pt x="581" y="4533"/>
                  </a:lnTo>
                  <a:lnTo>
                    <a:pt x="591" y="4543"/>
                  </a:lnTo>
                  <a:lnTo>
                    <a:pt x="591" y="4552"/>
                  </a:lnTo>
                  <a:lnTo>
                    <a:pt x="600" y="4552"/>
                  </a:lnTo>
                  <a:lnTo>
                    <a:pt x="600" y="4562"/>
                  </a:lnTo>
                  <a:lnTo>
                    <a:pt x="600" y="4571"/>
                  </a:lnTo>
                  <a:lnTo>
                    <a:pt x="600" y="4581"/>
                  </a:lnTo>
                  <a:lnTo>
                    <a:pt x="610" y="4581"/>
                  </a:lnTo>
                  <a:lnTo>
                    <a:pt x="610" y="4590"/>
                  </a:lnTo>
                  <a:lnTo>
                    <a:pt x="619" y="4590"/>
                  </a:lnTo>
                  <a:lnTo>
                    <a:pt x="686" y="4590"/>
                  </a:lnTo>
                  <a:lnTo>
                    <a:pt x="705" y="4581"/>
                  </a:lnTo>
                  <a:lnTo>
                    <a:pt x="781" y="4581"/>
                  </a:lnTo>
                  <a:lnTo>
                    <a:pt x="791" y="4590"/>
                  </a:lnTo>
                  <a:lnTo>
                    <a:pt x="800" y="4590"/>
                  </a:lnTo>
                  <a:lnTo>
                    <a:pt x="819" y="4581"/>
                  </a:lnTo>
                  <a:lnTo>
                    <a:pt x="829" y="4581"/>
                  </a:lnTo>
                  <a:lnTo>
                    <a:pt x="829" y="4571"/>
                  </a:lnTo>
                  <a:lnTo>
                    <a:pt x="838" y="4571"/>
                  </a:lnTo>
                  <a:lnTo>
                    <a:pt x="848" y="4581"/>
                  </a:lnTo>
                  <a:lnTo>
                    <a:pt x="867" y="4581"/>
                  </a:lnTo>
                  <a:lnTo>
                    <a:pt x="867" y="4590"/>
                  </a:lnTo>
                  <a:lnTo>
                    <a:pt x="876" y="4590"/>
                  </a:lnTo>
                  <a:lnTo>
                    <a:pt x="886" y="4600"/>
                  </a:lnTo>
                  <a:lnTo>
                    <a:pt x="886" y="4609"/>
                  </a:lnTo>
                  <a:lnTo>
                    <a:pt x="895" y="4619"/>
                  </a:lnTo>
                  <a:lnTo>
                    <a:pt x="915" y="4619"/>
                  </a:lnTo>
                  <a:lnTo>
                    <a:pt x="924" y="4628"/>
                  </a:lnTo>
                  <a:lnTo>
                    <a:pt x="933" y="4628"/>
                  </a:lnTo>
                  <a:lnTo>
                    <a:pt x="953" y="4638"/>
                  </a:lnTo>
                  <a:lnTo>
                    <a:pt x="962" y="4638"/>
                  </a:lnTo>
                  <a:lnTo>
                    <a:pt x="962" y="4647"/>
                  </a:lnTo>
                  <a:lnTo>
                    <a:pt x="972" y="4647"/>
                  </a:lnTo>
                  <a:lnTo>
                    <a:pt x="981" y="4647"/>
                  </a:lnTo>
                  <a:lnTo>
                    <a:pt x="981" y="4657"/>
                  </a:lnTo>
                  <a:lnTo>
                    <a:pt x="991" y="4657"/>
                  </a:lnTo>
                  <a:lnTo>
                    <a:pt x="1019" y="4647"/>
                  </a:lnTo>
                  <a:lnTo>
                    <a:pt x="1067" y="4609"/>
                  </a:lnTo>
                  <a:lnTo>
                    <a:pt x="1114" y="4600"/>
                  </a:lnTo>
                  <a:lnTo>
                    <a:pt x="1124" y="4600"/>
                  </a:lnTo>
                  <a:lnTo>
                    <a:pt x="1133" y="4600"/>
                  </a:lnTo>
                  <a:lnTo>
                    <a:pt x="1133" y="4609"/>
                  </a:lnTo>
                  <a:lnTo>
                    <a:pt x="1143" y="4609"/>
                  </a:lnTo>
                  <a:lnTo>
                    <a:pt x="1191" y="4609"/>
                  </a:lnTo>
                  <a:lnTo>
                    <a:pt x="1210" y="4609"/>
                  </a:lnTo>
                  <a:lnTo>
                    <a:pt x="1210" y="4619"/>
                  </a:lnTo>
                  <a:lnTo>
                    <a:pt x="1219" y="4619"/>
                  </a:lnTo>
                  <a:lnTo>
                    <a:pt x="1219" y="4628"/>
                  </a:lnTo>
                  <a:lnTo>
                    <a:pt x="1229" y="4638"/>
                  </a:lnTo>
                  <a:lnTo>
                    <a:pt x="1238" y="4638"/>
                  </a:lnTo>
                  <a:lnTo>
                    <a:pt x="1238" y="4647"/>
                  </a:lnTo>
                  <a:lnTo>
                    <a:pt x="1248" y="4647"/>
                  </a:lnTo>
                  <a:lnTo>
                    <a:pt x="1248" y="4657"/>
                  </a:lnTo>
                  <a:lnTo>
                    <a:pt x="1257" y="4657"/>
                  </a:lnTo>
                  <a:lnTo>
                    <a:pt x="1276" y="4657"/>
                  </a:lnTo>
                  <a:lnTo>
                    <a:pt x="1334" y="4647"/>
                  </a:lnTo>
                  <a:lnTo>
                    <a:pt x="1343" y="4647"/>
                  </a:lnTo>
                  <a:lnTo>
                    <a:pt x="1353" y="4647"/>
                  </a:lnTo>
                  <a:lnTo>
                    <a:pt x="1362" y="4647"/>
                  </a:lnTo>
                  <a:lnTo>
                    <a:pt x="1381" y="4619"/>
                  </a:lnTo>
                  <a:lnTo>
                    <a:pt x="1391" y="4619"/>
                  </a:lnTo>
                  <a:lnTo>
                    <a:pt x="1400" y="4619"/>
                  </a:lnTo>
                  <a:lnTo>
                    <a:pt x="1410" y="4619"/>
                  </a:lnTo>
                  <a:lnTo>
                    <a:pt x="1419" y="4619"/>
                  </a:lnTo>
                  <a:lnTo>
                    <a:pt x="1419" y="4628"/>
                  </a:lnTo>
                  <a:lnTo>
                    <a:pt x="1429" y="4628"/>
                  </a:lnTo>
                  <a:lnTo>
                    <a:pt x="1438" y="4638"/>
                  </a:lnTo>
                  <a:lnTo>
                    <a:pt x="1438" y="4628"/>
                  </a:lnTo>
                  <a:lnTo>
                    <a:pt x="1486" y="4609"/>
                  </a:lnTo>
                  <a:lnTo>
                    <a:pt x="1495" y="4600"/>
                  </a:lnTo>
                  <a:lnTo>
                    <a:pt x="1495" y="4590"/>
                  </a:lnTo>
                  <a:lnTo>
                    <a:pt x="1495" y="4581"/>
                  </a:lnTo>
                  <a:lnTo>
                    <a:pt x="1486" y="4581"/>
                  </a:lnTo>
                  <a:lnTo>
                    <a:pt x="1476" y="4552"/>
                  </a:lnTo>
                  <a:lnTo>
                    <a:pt x="1467" y="4552"/>
                  </a:lnTo>
                  <a:lnTo>
                    <a:pt x="1467" y="4543"/>
                  </a:lnTo>
                  <a:lnTo>
                    <a:pt x="1476" y="4533"/>
                  </a:lnTo>
                  <a:lnTo>
                    <a:pt x="1486" y="4533"/>
                  </a:lnTo>
                  <a:lnTo>
                    <a:pt x="1495" y="4514"/>
                  </a:lnTo>
                  <a:lnTo>
                    <a:pt x="1505" y="4505"/>
                  </a:lnTo>
                  <a:lnTo>
                    <a:pt x="1495" y="4495"/>
                  </a:lnTo>
                  <a:lnTo>
                    <a:pt x="1505" y="4485"/>
                  </a:lnTo>
                  <a:lnTo>
                    <a:pt x="1505" y="4476"/>
                  </a:lnTo>
                  <a:lnTo>
                    <a:pt x="1495" y="4476"/>
                  </a:lnTo>
                  <a:lnTo>
                    <a:pt x="1495" y="4467"/>
                  </a:lnTo>
                  <a:lnTo>
                    <a:pt x="1495" y="4457"/>
                  </a:lnTo>
                  <a:lnTo>
                    <a:pt x="1505" y="4457"/>
                  </a:lnTo>
                  <a:lnTo>
                    <a:pt x="1514" y="4457"/>
                  </a:lnTo>
                  <a:lnTo>
                    <a:pt x="1524" y="4457"/>
                  </a:lnTo>
                  <a:lnTo>
                    <a:pt x="1534" y="4457"/>
                  </a:lnTo>
                  <a:lnTo>
                    <a:pt x="1543" y="4447"/>
                  </a:lnTo>
                  <a:lnTo>
                    <a:pt x="1552" y="4447"/>
                  </a:lnTo>
                  <a:lnTo>
                    <a:pt x="1562" y="4457"/>
                  </a:lnTo>
                  <a:lnTo>
                    <a:pt x="1572" y="4447"/>
                  </a:lnTo>
                  <a:lnTo>
                    <a:pt x="1572" y="4438"/>
                  </a:lnTo>
                  <a:lnTo>
                    <a:pt x="1591" y="4438"/>
                  </a:lnTo>
                  <a:lnTo>
                    <a:pt x="1591" y="4429"/>
                  </a:lnTo>
                  <a:lnTo>
                    <a:pt x="1591" y="4419"/>
                  </a:lnTo>
                  <a:lnTo>
                    <a:pt x="1600" y="4409"/>
                  </a:lnTo>
                  <a:lnTo>
                    <a:pt x="1600" y="4400"/>
                  </a:lnTo>
                  <a:lnTo>
                    <a:pt x="1610" y="4400"/>
                  </a:lnTo>
                  <a:lnTo>
                    <a:pt x="1657" y="4390"/>
                  </a:lnTo>
                  <a:lnTo>
                    <a:pt x="1667" y="4390"/>
                  </a:lnTo>
                  <a:lnTo>
                    <a:pt x="1667" y="4400"/>
                  </a:lnTo>
                  <a:lnTo>
                    <a:pt x="1676" y="4400"/>
                  </a:lnTo>
                  <a:lnTo>
                    <a:pt x="1686" y="4400"/>
                  </a:lnTo>
                  <a:lnTo>
                    <a:pt x="1695" y="4400"/>
                  </a:lnTo>
                  <a:lnTo>
                    <a:pt x="1695" y="4390"/>
                  </a:lnTo>
                  <a:lnTo>
                    <a:pt x="1705" y="4390"/>
                  </a:lnTo>
                  <a:lnTo>
                    <a:pt x="1705" y="4400"/>
                  </a:lnTo>
                  <a:lnTo>
                    <a:pt x="1715" y="4400"/>
                  </a:lnTo>
                  <a:lnTo>
                    <a:pt x="1733" y="4390"/>
                  </a:lnTo>
                  <a:lnTo>
                    <a:pt x="1733" y="4400"/>
                  </a:lnTo>
                  <a:lnTo>
                    <a:pt x="1743" y="4400"/>
                  </a:lnTo>
                  <a:lnTo>
                    <a:pt x="1753" y="4400"/>
                  </a:lnTo>
                  <a:lnTo>
                    <a:pt x="1753" y="4409"/>
                  </a:lnTo>
                  <a:lnTo>
                    <a:pt x="1753" y="4419"/>
                  </a:lnTo>
                  <a:lnTo>
                    <a:pt x="1762" y="4419"/>
                  </a:lnTo>
                  <a:lnTo>
                    <a:pt x="1772" y="4409"/>
                  </a:lnTo>
                  <a:lnTo>
                    <a:pt x="1781" y="4400"/>
                  </a:lnTo>
                  <a:lnTo>
                    <a:pt x="1781" y="4390"/>
                  </a:lnTo>
                  <a:lnTo>
                    <a:pt x="1772" y="4390"/>
                  </a:lnTo>
                  <a:lnTo>
                    <a:pt x="1772" y="4381"/>
                  </a:lnTo>
                  <a:lnTo>
                    <a:pt x="1762" y="4381"/>
                  </a:lnTo>
                  <a:lnTo>
                    <a:pt x="1762" y="4371"/>
                  </a:lnTo>
                  <a:lnTo>
                    <a:pt x="1753" y="4362"/>
                  </a:lnTo>
                  <a:lnTo>
                    <a:pt x="1753" y="4352"/>
                  </a:lnTo>
                  <a:lnTo>
                    <a:pt x="1753" y="4343"/>
                  </a:lnTo>
                  <a:lnTo>
                    <a:pt x="1762" y="4333"/>
                  </a:lnTo>
                  <a:lnTo>
                    <a:pt x="1781" y="4324"/>
                  </a:lnTo>
                  <a:lnTo>
                    <a:pt x="1791" y="4324"/>
                  </a:lnTo>
                  <a:lnTo>
                    <a:pt x="1810" y="4324"/>
                  </a:lnTo>
                  <a:lnTo>
                    <a:pt x="1810" y="4333"/>
                  </a:lnTo>
                  <a:lnTo>
                    <a:pt x="1810" y="4343"/>
                  </a:lnTo>
                  <a:lnTo>
                    <a:pt x="1819" y="4343"/>
                  </a:lnTo>
                  <a:lnTo>
                    <a:pt x="1829" y="4333"/>
                  </a:lnTo>
                  <a:lnTo>
                    <a:pt x="1829" y="4343"/>
                  </a:lnTo>
                  <a:lnTo>
                    <a:pt x="1838" y="4343"/>
                  </a:lnTo>
                  <a:lnTo>
                    <a:pt x="1838" y="4333"/>
                  </a:lnTo>
                  <a:lnTo>
                    <a:pt x="1838" y="4324"/>
                  </a:lnTo>
                  <a:lnTo>
                    <a:pt x="1848" y="4324"/>
                  </a:lnTo>
                  <a:lnTo>
                    <a:pt x="1857" y="4324"/>
                  </a:lnTo>
                  <a:lnTo>
                    <a:pt x="1857" y="4314"/>
                  </a:lnTo>
                  <a:lnTo>
                    <a:pt x="1867" y="4314"/>
                  </a:lnTo>
                  <a:lnTo>
                    <a:pt x="1886" y="4314"/>
                  </a:lnTo>
                  <a:lnTo>
                    <a:pt x="1886" y="4324"/>
                  </a:lnTo>
                  <a:lnTo>
                    <a:pt x="1895" y="4333"/>
                  </a:lnTo>
                  <a:lnTo>
                    <a:pt x="1915" y="4343"/>
                  </a:lnTo>
                  <a:lnTo>
                    <a:pt x="1933" y="4343"/>
                  </a:lnTo>
                  <a:lnTo>
                    <a:pt x="1924" y="4362"/>
                  </a:lnTo>
                  <a:lnTo>
                    <a:pt x="1933" y="4362"/>
                  </a:lnTo>
                  <a:lnTo>
                    <a:pt x="1943" y="4362"/>
                  </a:lnTo>
                  <a:lnTo>
                    <a:pt x="1953" y="4352"/>
                  </a:lnTo>
                  <a:lnTo>
                    <a:pt x="1972" y="4343"/>
                  </a:lnTo>
                  <a:lnTo>
                    <a:pt x="1972" y="4333"/>
                  </a:lnTo>
                  <a:lnTo>
                    <a:pt x="1972" y="4324"/>
                  </a:lnTo>
                  <a:lnTo>
                    <a:pt x="1981" y="4324"/>
                  </a:lnTo>
                  <a:lnTo>
                    <a:pt x="1972" y="4324"/>
                  </a:lnTo>
                  <a:lnTo>
                    <a:pt x="1972" y="4314"/>
                  </a:lnTo>
                  <a:lnTo>
                    <a:pt x="1981" y="4314"/>
                  </a:lnTo>
                  <a:lnTo>
                    <a:pt x="2000" y="4304"/>
                  </a:lnTo>
                  <a:lnTo>
                    <a:pt x="2000" y="4295"/>
                  </a:lnTo>
                  <a:lnTo>
                    <a:pt x="2010" y="4295"/>
                  </a:lnTo>
                  <a:lnTo>
                    <a:pt x="2057" y="4295"/>
                  </a:lnTo>
                  <a:lnTo>
                    <a:pt x="2076" y="4276"/>
                  </a:lnTo>
                  <a:lnTo>
                    <a:pt x="2086" y="4286"/>
                  </a:lnTo>
                  <a:lnTo>
                    <a:pt x="2086" y="4276"/>
                  </a:lnTo>
                  <a:lnTo>
                    <a:pt x="2096" y="4266"/>
                  </a:lnTo>
                  <a:lnTo>
                    <a:pt x="2114" y="4257"/>
                  </a:lnTo>
                  <a:lnTo>
                    <a:pt x="2124" y="4238"/>
                  </a:lnTo>
                  <a:lnTo>
                    <a:pt x="2114" y="4228"/>
                  </a:lnTo>
                  <a:lnTo>
                    <a:pt x="2124" y="4228"/>
                  </a:lnTo>
                  <a:lnTo>
                    <a:pt x="2124" y="4219"/>
                  </a:lnTo>
                  <a:lnTo>
                    <a:pt x="2124" y="4209"/>
                  </a:lnTo>
                  <a:lnTo>
                    <a:pt x="2134" y="4200"/>
                  </a:lnTo>
                  <a:lnTo>
                    <a:pt x="2134" y="4209"/>
                  </a:lnTo>
                  <a:lnTo>
                    <a:pt x="2143" y="4209"/>
                  </a:lnTo>
                  <a:lnTo>
                    <a:pt x="2153" y="4209"/>
                  </a:lnTo>
                  <a:lnTo>
                    <a:pt x="2153" y="4219"/>
                  </a:lnTo>
                  <a:lnTo>
                    <a:pt x="2162" y="4219"/>
                  </a:lnTo>
                  <a:lnTo>
                    <a:pt x="2172" y="4219"/>
                  </a:lnTo>
                  <a:lnTo>
                    <a:pt x="2172" y="4228"/>
                  </a:lnTo>
                  <a:lnTo>
                    <a:pt x="2181" y="4228"/>
                  </a:lnTo>
                  <a:lnTo>
                    <a:pt x="2181" y="4238"/>
                  </a:lnTo>
                  <a:lnTo>
                    <a:pt x="2191" y="4238"/>
                  </a:lnTo>
                  <a:lnTo>
                    <a:pt x="2210" y="4228"/>
                  </a:lnTo>
                  <a:lnTo>
                    <a:pt x="2219" y="4238"/>
                  </a:lnTo>
                  <a:lnTo>
                    <a:pt x="2238" y="4238"/>
                  </a:lnTo>
                  <a:lnTo>
                    <a:pt x="2238" y="4247"/>
                  </a:lnTo>
                  <a:lnTo>
                    <a:pt x="2248" y="4247"/>
                  </a:lnTo>
                  <a:lnTo>
                    <a:pt x="2257" y="4247"/>
                  </a:lnTo>
                  <a:lnTo>
                    <a:pt x="2267" y="4257"/>
                  </a:lnTo>
                  <a:lnTo>
                    <a:pt x="2276" y="4257"/>
                  </a:lnTo>
                  <a:lnTo>
                    <a:pt x="2276" y="4247"/>
                  </a:lnTo>
                  <a:lnTo>
                    <a:pt x="2286" y="4247"/>
                  </a:lnTo>
                  <a:lnTo>
                    <a:pt x="2286" y="4238"/>
                  </a:lnTo>
                  <a:lnTo>
                    <a:pt x="2286" y="4247"/>
                  </a:lnTo>
                  <a:lnTo>
                    <a:pt x="2295" y="4247"/>
                  </a:lnTo>
                  <a:lnTo>
                    <a:pt x="2305" y="4247"/>
                  </a:lnTo>
                  <a:lnTo>
                    <a:pt x="2334" y="4238"/>
                  </a:lnTo>
                  <a:lnTo>
                    <a:pt x="2343" y="4238"/>
                  </a:lnTo>
                  <a:lnTo>
                    <a:pt x="2343" y="4228"/>
                  </a:lnTo>
                  <a:lnTo>
                    <a:pt x="2352" y="4228"/>
                  </a:lnTo>
                  <a:lnTo>
                    <a:pt x="2352" y="4219"/>
                  </a:lnTo>
                  <a:lnTo>
                    <a:pt x="2343" y="4209"/>
                  </a:lnTo>
                  <a:lnTo>
                    <a:pt x="2343" y="4200"/>
                  </a:lnTo>
                  <a:lnTo>
                    <a:pt x="2352" y="4200"/>
                  </a:lnTo>
                  <a:lnTo>
                    <a:pt x="2372" y="4200"/>
                  </a:lnTo>
                  <a:lnTo>
                    <a:pt x="2372" y="4190"/>
                  </a:lnTo>
                  <a:lnTo>
                    <a:pt x="2381" y="4190"/>
                  </a:lnTo>
                  <a:lnTo>
                    <a:pt x="2391" y="4181"/>
                  </a:lnTo>
                  <a:lnTo>
                    <a:pt x="2400" y="4181"/>
                  </a:lnTo>
                  <a:lnTo>
                    <a:pt x="2410" y="4190"/>
                  </a:lnTo>
                  <a:lnTo>
                    <a:pt x="2429" y="4200"/>
                  </a:lnTo>
                  <a:lnTo>
                    <a:pt x="2438" y="4200"/>
                  </a:lnTo>
                  <a:lnTo>
                    <a:pt x="2467" y="4200"/>
                  </a:lnTo>
                  <a:lnTo>
                    <a:pt x="2477" y="4200"/>
                  </a:lnTo>
                  <a:lnTo>
                    <a:pt x="2477" y="4209"/>
                  </a:lnTo>
                  <a:lnTo>
                    <a:pt x="2477" y="4219"/>
                  </a:lnTo>
                  <a:lnTo>
                    <a:pt x="2486" y="4219"/>
                  </a:lnTo>
                  <a:lnTo>
                    <a:pt x="2495" y="4219"/>
                  </a:lnTo>
                  <a:lnTo>
                    <a:pt x="2495" y="4228"/>
                  </a:lnTo>
                  <a:lnTo>
                    <a:pt x="2505" y="4228"/>
                  </a:lnTo>
                  <a:lnTo>
                    <a:pt x="2515" y="4238"/>
                  </a:lnTo>
                  <a:lnTo>
                    <a:pt x="2515" y="4247"/>
                  </a:lnTo>
                  <a:lnTo>
                    <a:pt x="2524" y="4247"/>
                  </a:lnTo>
                  <a:lnTo>
                    <a:pt x="2572" y="4247"/>
                  </a:lnTo>
                  <a:lnTo>
                    <a:pt x="2581" y="4238"/>
                  </a:lnTo>
                  <a:lnTo>
                    <a:pt x="2591" y="4238"/>
                  </a:lnTo>
                  <a:lnTo>
                    <a:pt x="2591" y="4228"/>
                  </a:lnTo>
                  <a:lnTo>
                    <a:pt x="2600" y="4228"/>
                  </a:lnTo>
                  <a:lnTo>
                    <a:pt x="2610" y="4219"/>
                  </a:lnTo>
                  <a:lnTo>
                    <a:pt x="2619" y="4219"/>
                  </a:lnTo>
                  <a:lnTo>
                    <a:pt x="2619" y="4228"/>
                  </a:lnTo>
                  <a:lnTo>
                    <a:pt x="2619" y="4238"/>
                  </a:lnTo>
                  <a:lnTo>
                    <a:pt x="2629" y="4238"/>
                  </a:lnTo>
                  <a:lnTo>
                    <a:pt x="2629" y="4247"/>
                  </a:lnTo>
                  <a:lnTo>
                    <a:pt x="2638" y="4247"/>
                  </a:lnTo>
                  <a:lnTo>
                    <a:pt x="2648" y="4238"/>
                  </a:lnTo>
                  <a:lnTo>
                    <a:pt x="2657" y="4238"/>
                  </a:lnTo>
                  <a:lnTo>
                    <a:pt x="2667" y="4247"/>
                  </a:lnTo>
                  <a:lnTo>
                    <a:pt x="2676" y="4247"/>
                  </a:lnTo>
                  <a:lnTo>
                    <a:pt x="2676" y="4257"/>
                  </a:lnTo>
                  <a:lnTo>
                    <a:pt x="2686" y="4257"/>
                  </a:lnTo>
                  <a:lnTo>
                    <a:pt x="2686" y="4266"/>
                  </a:lnTo>
                  <a:lnTo>
                    <a:pt x="2695" y="4266"/>
                  </a:lnTo>
                  <a:lnTo>
                    <a:pt x="2695" y="4276"/>
                  </a:lnTo>
                  <a:lnTo>
                    <a:pt x="2705" y="4286"/>
                  </a:lnTo>
                  <a:lnTo>
                    <a:pt x="2715" y="4295"/>
                  </a:lnTo>
                  <a:lnTo>
                    <a:pt x="2724" y="4295"/>
                  </a:lnTo>
                  <a:lnTo>
                    <a:pt x="2724" y="4304"/>
                  </a:lnTo>
                  <a:lnTo>
                    <a:pt x="2715" y="4304"/>
                  </a:lnTo>
                  <a:lnTo>
                    <a:pt x="2715" y="4314"/>
                  </a:lnTo>
                  <a:lnTo>
                    <a:pt x="2715" y="4324"/>
                  </a:lnTo>
                  <a:lnTo>
                    <a:pt x="2724" y="4324"/>
                  </a:lnTo>
                  <a:lnTo>
                    <a:pt x="2724" y="4333"/>
                  </a:lnTo>
                  <a:lnTo>
                    <a:pt x="2715" y="4343"/>
                  </a:lnTo>
                  <a:lnTo>
                    <a:pt x="2715" y="4352"/>
                  </a:lnTo>
                  <a:lnTo>
                    <a:pt x="2715" y="4362"/>
                  </a:lnTo>
                  <a:lnTo>
                    <a:pt x="2705" y="4362"/>
                  </a:lnTo>
                  <a:lnTo>
                    <a:pt x="2695" y="4371"/>
                  </a:lnTo>
                  <a:lnTo>
                    <a:pt x="2695" y="4381"/>
                  </a:lnTo>
                  <a:lnTo>
                    <a:pt x="2695" y="4400"/>
                  </a:lnTo>
                  <a:lnTo>
                    <a:pt x="2695" y="4409"/>
                  </a:lnTo>
                  <a:lnTo>
                    <a:pt x="2695" y="4419"/>
                  </a:lnTo>
                  <a:lnTo>
                    <a:pt x="2695" y="4447"/>
                  </a:lnTo>
                  <a:lnTo>
                    <a:pt x="2686" y="4457"/>
                  </a:lnTo>
                  <a:lnTo>
                    <a:pt x="2686" y="4467"/>
                  </a:lnTo>
                  <a:lnTo>
                    <a:pt x="2686" y="4476"/>
                  </a:lnTo>
                  <a:lnTo>
                    <a:pt x="2686" y="4485"/>
                  </a:lnTo>
                  <a:lnTo>
                    <a:pt x="2676" y="4495"/>
                  </a:lnTo>
                  <a:lnTo>
                    <a:pt x="2676" y="4505"/>
                  </a:lnTo>
                  <a:lnTo>
                    <a:pt x="2686" y="4505"/>
                  </a:lnTo>
                  <a:lnTo>
                    <a:pt x="2686" y="4514"/>
                  </a:lnTo>
                  <a:lnTo>
                    <a:pt x="2695" y="4514"/>
                  </a:lnTo>
                  <a:lnTo>
                    <a:pt x="2695" y="4524"/>
                  </a:lnTo>
                  <a:lnTo>
                    <a:pt x="2686" y="4524"/>
                  </a:lnTo>
                  <a:lnTo>
                    <a:pt x="2676" y="4524"/>
                  </a:lnTo>
                  <a:lnTo>
                    <a:pt x="2676" y="4533"/>
                  </a:lnTo>
                  <a:lnTo>
                    <a:pt x="2686" y="4543"/>
                  </a:lnTo>
                  <a:lnTo>
                    <a:pt x="2695" y="4543"/>
                  </a:lnTo>
                  <a:lnTo>
                    <a:pt x="2695" y="4552"/>
                  </a:lnTo>
                  <a:lnTo>
                    <a:pt x="2676" y="4552"/>
                  </a:lnTo>
                  <a:lnTo>
                    <a:pt x="2676" y="4562"/>
                  </a:lnTo>
                  <a:lnTo>
                    <a:pt x="2686" y="4571"/>
                  </a:lnTo>
                  <a:lnTo>
                    <a:pt x="2686" y="4581"/>
                  </a:lnTo>
                  <a:lnTo>
                    <a:pt x="2676" y="4609"/>
                  </a:lnTo>
                  <a:lnTo>
                    <a:pt x="2686" y="4609"/>
                  </a:lnTo>
                  <a:lnTo>
                    <a:pt x="2695" y="4609"/>
                  </a:lnTo>
                  <a:lnTo>
                    <a:pt x="2715" y="4609"/>
                  </a:lnTo>
                  <a:lnTo>
                    <a:pt x="2724" y="4609"/>
                  </a:lnTo>
                  <a:lnTo>
                    <a:pt x="2733" y="4609"/>
                  </a:lnTo>
                  <a:lnTo>
                    <a:pt x="2753" y="4609"/>
                  </a:lnTo>
                  <a:lnTo>
                    <a:pt x="2772" y="4609"/>
                  </a:lnTo>
                  <a:lnTo>
                    <a:pt x="2781" y="4609"/>
                  </a:lnTo>
                  <a:lnTo>
                    <a:pt x="2791" y="4609"/>
                  </a:lnTo>
                  <a:lnTo>
                    <a:pt x="2791" y="4600"/>
                  </a:lnTo>
                  <a:lnTo>
                    <a:pt x="2791" y="4590"/>
                  </a:lnTo>
                  <a:lnTo>
                    <a:pt x="2791" y="4581"/>
                  </a:lnTo>
                  <a:lnTo>
                    <a:pt x="2800" y="4581"/>
                  </a:lnTo>
                  <a:lnTo>
                    <a:pt x="2810" y="4581"/>
                  </a:lnTo>
                  <a:lnTo>
                    <a:pt x="2810" y="4571"/>
                  </a:lnTo>
                  <a:lnTo>
                    <a:pt x="2810" y="4581"/>
                  </a:lnTo>
                  <a:lnTo>
                    <a:pt x="2819" y="4581"/>
                  </a:lnTo>
                  <a:lnTo>
                    <a:pt x="2838" y="4581"/>
                  </a:lnTo>
                  <a:lnTo>
                    <a:pt x="2848" y="4581"/>
                  </a:lnTo>
                  <a:lnTo>
                    <a:pt x="2857" y="4581"/>
                  </a:lnTo>
                  <a:lnTo>
                    <a:pt x="2867" y="4581"/>
                  </a:lnTo>
                  <a:lnTo>
                    <a:pt x="2876" y="4581"/>
                  </a:lnTo>
                  <a:lnTo>
                    <a:pt x="2876" y="4590"/>
                  </a:lnTo>
                  <a:lnTo>
                    <a:pt x="2886" y="4590"/>
                  </a:lnTo>
                  <a:lnTo>
                    <a:pt x="2896" y="4590"/>
                  </a:lnTo>
                  <a:lnTo>
                    <a:pt x="2905" y="4590"/>
                  </a:lnTo>
                  <a:lnTo>
                    <a:pt x="2924" y="4590"/>
                  </a:lnTo>
                  <a:lnTo>
                    <a:pt x="2924" y="4600"/>
                  </a:lnTo>
                  <a:lnTo>
                    <a:pt x="2934" y="4600"/>
                  </a:lnTo>
                  <a:lnTo>
                    <a:pt x="2943" y="4609"/>
                  </a:lnTo>
                  <a:lnTo>
                    <a:pt x="2953" y="4609"/>
                  </a:lnTo>
                  <a:lnTo>
                    <a:pt x="2962" y="4609"/>
                  </a:lnTo>
                  <a:lnTo>
                    <a:pt x="2962" y="4600"/>
                  </a:lnTo>
                  <a:lnTo>
                    <a:pt x="2991" y="4609"/>
                  </a:lnTo>
                  <a:lnTo>
                    <a:pt x="3000" y="4600"/>
                  </a:lnTo>
                  <a:lnTo>
                    <a:pt x="3010" y="4590"/>
                  </a:lnTo>
                  <a:lnTo>
                    <a:pt x="3010" y="4581"/>
                  </a:lnTo>
                  <a:lnTo>
                    <a:pt x="3019" y="4581"/>
                  </a:lnTo>
                  <a:lnTo>
                    <a:pt x="3029" y="4581"/>
                  </a:lnTo>
                  <a:lnTo>
                    <a:pt x="3029" y="4590"/>
                  </a:lnTo>
                  <a:lnTo>
                    <a:pt x="3029" y="4600"/>
                  </a:lnTo>
                  <a:lnTo>
                    <a:pt x="3038" y="4619"/>
                  </a:lnTo>
                  <a:lnTo>
                    <a:pt x="3038" y="4628"/>
                  </a:lnTo>
                  <a:lnTo>
                    <a:pt x="3048" y="4628"/>
                  </a:lnTo>
                  <a:lnTo>
                    <a:pt x="3057" y="4628"/>
                  </a:lnTo>
                  <a:lnTo>
                    <a:pt x="3067" y="4638"/>
                  </a:lnTo>
                  <a:lnTo>
                    <a:pt x="3076" y="4638"/>
                  </a:lnTo>
                  <a:lnTo>
                    <a:pt x="3076" y="4647"/>
                  </a:lnTo>
                  <a:lnTo>
                    <a:pt x="3067" y="4647"/>
                  </a:lnTo>
                  <a:lnTo>
                    <a:pt x="3067" y="4657"/>
                  </a:lnTo>
                  <a:lnTo>
                    <a:pt x="3076" y="4657"/>
                  </a:lnTo>
                  <a:lnTo>
                    <a:pt x="3086" y="4657"/>
                  </a:lnTo>
                  <a:lnTo>
                    <a:pt x="3096" y="4657"/>
                  </a:lnTo>
                  <a:lnTo>
                    <a:pt x="3096" y="4667"/>
                  </a:lnTo>
                  <a:lnTo>
                    <a:pt x="3105" y="4667"/>
                  </a:lnTo>
                  <a:lnTo>
                    <a:pt x="3114" y="4667"/>
                  </a:lnTo>
                  <a:lnTo>
                    <a:pt x="3114" y="4676"/>
                  </a:lnTo>
                  <a:lnTo>
                    <a:pt x="3124" y="4676"/>
                  </a:lnTo>
                  <a:lnTo>
                    <a:pt x="3134" y="4685"/>
                  </a:lnTo>
                  <a:lnTo>
                    <a:pt x="3143" y="4685"/>
                  </a:lnTo>
                  <a:lnTo>
                    <a:pt x="3153" y="4685"/>
                  </a:lnTo>
                  <a:lnTo>
                    <a:pt x="3153" y="4676"/>
                  </a:lnTo>
                  <a:lnTo>
                    <a:pt x="3153" y="4667"/>
                  </a:lnTo>
                  <a:lnTo>
                    <a:pt x="3162" y="4657"/>
                  </a:lnTo>
                  <a:lnTo>
                    <a:pt x="3172" y="4657"/>
                  </a:lnTo>
                  <a:lnTo>
                    <a:pt x="3191" y="4647"/>
                  </a:lnTo>
                  <a:lnTo>
                    <a:pt x="3219" y="4628"/>
                  </a:lnTo>
                  <a:lnTo>
                    <a:pt x="3229" y="4628"/>
                  </a:lnTo>
                  <a:lnTo>
                    <a:pt x="3238" y="4628"/>
                  </a:lnTo>
                  <a:lnTo>
                    <a:pt x="3248" y="4628"/>
                  </a:lnTo>
                  <a:lnTo>
                    <a:pt x="3238" y="4619"/>
                  </a:lnTo>
                  <a:lnTo>
                    <a:pt x="3248" y="4609"/>
                  </a:lnTo>
                  <a:lnTo>
                    <a:pt x="3267" y="4590"/>
                  </a:lnTo>
                  <a:lnTo>
                    <a:pt x="3257" y="4590"/>
                  </a:lnTo>
                  <a:lnTo>
                    <a:pt x="3248" y="4590"/>
                  </a:lnTo>
                  <a:lnTo>
                    <a:pt x="3248" y="4581"/>
                  </a:lnTo>
                  <a:lnTo>
                    <a:pt x="3248" y="4571"/>
                  </a:lnTo>
                  <a:lnTo>
                    <a:pt x="3267" y="4571"/>
                  </a:lnTo>
                  <a:lnTo>
                    <a:pt x="3267" y="4562"/>
                  </a:lnTo>
                  <a:lnTo>
                    <a:pt x="3267" y="4552"/>
                  </a:lnTo>
                  <a:lnTo>
                    <a:pt x="3277" y="4552"/>
                  </a:lnTo>
                  <a:lnTo>
                    <a:pt x="3277" y="4562"/>
                  </a:lnTo>
                  <a:lnTo>
                    <a:pt x="3286" y="4562"/>
                  </a:lnTo>
                  <a:lnTo>
                    <a:pt x="3295" y="4552"/>
                  </a:lnTo>
                  <a:lnTo>
                    <a:pt x="3295" y="4543"/>
                  </a:lnTo>
                  <a:lnTo>
                    <a:pt x="3305" y="4543"/>
                  </a:lnTo>
                  <a:lnTo>
                    <a:pt x="3305" y="4552"/>
                  </a:lnTo>
                  <a:lnTo>
                    <a:pt x="3324" y="4543"/>
                  </a:lnTo>
                  <a:lnTo>
                    <a:pt x="3324" y="4533"/>
                  </a:lnTo>
                  <a:lnTo>
                    <a:pt x="3334" y="4524"/>
                  </a:lnTo>
                  <a:lnTo>
                    <a:pt x="3343" y="4514"/>
                  </a:lnTo>
                  <a:lnTo>
                    <a:pt x="3334" y="4514"/>
                  </a:lnTo>
                  <a:lnTo>
                    <a:pt x="3343" y="4505"/>
                  </a:lnTo>
                  <a:lnTo>
                    <a:pt x="3343" y="4495"/>
                  </a:lnTo>
                  <a:lnTo>
                    <a:pt x="3362" y="4476"/>
                  </a:lnTo>
                  <a:lnTo>
                    <a:pt x="3362" y="4467"/>
                  </a:lnTo>
                  <a:lnTo>
                    <a:pt x="3362" y="4457"/>
                  </a:lnTo>
                  <a:lnTo>
                    <a:pt x="3372" y="4447"/>
                  </a:lnTo>
                  <a:lnTo>
                    <a:pt x="3372" y="4438"/>
                  </a:lnTo>
                  <a:lnTo>
                    <a:pt x="3372" y="4429"/>
                  </a:lnTo>
                  <a:lnTo>
                    <a:pt x="3381" y="4429"/>
                  </a:lnTo>
                  <a:lnTo>
                    <a:pt x="3400" y="4419"/>
                  </a:lnTo>
                  <a:lnTo>
                    <a:pt x="3410" y="4419"/>
                  </a:lnTo>
                  <a:lnTo>
                    <a:pt x="3419" y="4419"/>
                  </a:lnTo>
                  <a:lnTo>
                    <a:pt x="3429" y="4419"/>
                  </a:lnTo>
                  <a:lnTo>
                    <a:pt x="3438" y="4400"/>
                  </a:lnTo>
                  <a:lnTo>
                    <a:pt x="3448" y="4390"/>
                  </a:lnTo>
                  <a:lnTo>
                    <a:pt x="3457" y="4390"/>
                  </a:lnTo>
                  <a:lnTo>
                    <a:pt x="3486" y="4381"/>
                  </a:lnTo>
                  <a:lnTo>
                    <a:pt x="3495" y="4381"/>
                  </a:lnTo>
                  <a:lnTo>
                    <a:pt x="3515" y="4390"/>
                  </a:lnTo>
                  <a:lnTo>
                    <a:pt x="3524" y="4390"/>
                  </a:lnTo>
                  <a:lnTo>
                    <a:pt x="3524" y="4381"/>
                  </a:lnTo>
                  <a:lnTo>
                    <a:pt x="3533" y="4381"/>
                  </a:lnTo>
                  <a:lnTo>
                    <a:pt x="3533" y="4371"/>
                  </a:lnTo>
                  <a:lnTo>
                    <a:pt x="3524" y="4371"/>
                  </a:lnTo>
                  <a:lnTo>
                    <a:pt x="3524" y="4362"/>
                  </a:lnTo>
                  <a:lnTo>
                    <a:pt x="3524" y="4352"/>
                  </a:lnTo>
                  <a:lnTo>
                    <a:pt x="3533" y="4352"/>
                  </a:lnTo>
                  <a:lnTo>
                    <a:pt x="3543" y="4352"/>
                  </a:lnTo>
                  <a:lnTo>
                    <a:pt x="3543" y="4343"/>
                  </a:lnTo>
                  <a:lnTo>
                    <a:pt x="3543" y="4333"/>
                  </a:lnTo>
                  <a:lnTo>
                    <a:pt x="3553" y="4333"/>
                  </a:lnTo>
                  <a:lnTo>
                    <a:pt x="3562" y="4324"/>
                  </a:lnTo>
                  <a:lnTo>
                    <a:pt x="3562" y="4314"/>
                  </a:lnTo>
                  <a:lnTo>
                    <a:pt x="3562" y="4304"/>
                  </a:lnTo>
                  <a:lnTo>
                    <a:pt x="3572" y="4266"/>
                  </a:lnTo>
                  <a:lnTo>
                    <a:pt x="3581" y="4266"/>
                  </a:lnTo>
                  <a:lnTo>
                    <a:pt x="3581" y="4257"/>
                  </a:lnTo>
                  <a:lnTo>
                    <a:pt x="3581" y="4247"/>
                  </a:lnTo>
                  <a:lnTo>
                    <a:pt x="3581" y="4238"/>
                  </a:lnTo>
                  <a:lnTo>
                    <a:pt x="3591" y="4247"/>
                  </a:lnTo>
                  <a:lnTo>
                    <a:pt x="3591" y="4238"/>
                  </a:lnTo>
                  <a:lnTo>
                    <a:pt x="3600" y="4238"/>
                  </a:lnTo>
                  <a:lnTo>
                    <a:pt x="3600" y="4228"/>
                  </a:lnTo>
                  <a:lnTo>
                    <a:pt x="3610" y="4219"/>
                  </a:lnTo>
                  <a:lnTo>
                    <a:pt x="3629" y="4219"/>
                  </a:lnTo>
                  <a:lnTo>
                    <a:pt x="3629" y="4228"/>
                  </a:lnTo>
                  <a:lnTo>
                    <a:pt x="3638" y="4228"/>
                  </a:lnTo>
                  <a:lnTo>
                    <a:pt x="3648" y="4228"/>
                  </a:lnTo>
                  <a:lnTo>
                    <a:pt x="3658" y="4228"/>
                  </a:lnTo>
                  <a:lnTo>
                    <a:pt x="3667" y="4228"/>
                  </a:lnTo>
                  <a:lnTo>
                    <a:pt x="3667" y="4219"/>
                  </a:lnTo>
                  <a:lnTo>
                    <a:pt x="3676" y="4209"/>
                  </a:lnTo>
                  <a:lnTo>
                    <a:pt x="3686" y="4209"/>
                  </a:lnTo>
                  <a:lnTo>
                    <a:pt x="3696" y="4219"/>
                  </a:lnTo>
                  <a:lnTo>
                    <a:pt x="3705" y="4228"/>
                  </a:lnTo>
                  <a:lnTo>
                    <a:pt x="3715" y="4238"/>
                  </a:lnTo>
                  <a:lnTo>
                    <a:pt x="3715" y="4247"/>
                  </a:lnTo>
                  <a:lnTo>
                    <a:pt x="3715" y="4257"/>
                  </a:lnTo>
                  <a:lnTo>
                    <a:pt x="3715" y="4266"/>
                  </a:lnTo>
                  <a:lnTo>
                    <a:pt x="3715" y="4276"/>
                  </a:lnTo>
                  <a:lnTo>
                    <a:pt x="3724" y="4276"/>
                  </a:lnTo>
                  <a:lnTo>
                    <a:pt x="3734" y="4276"/>
                  </a:lnTo>
                  <a:lnTo>
                    <a:pt x="3743" y="4286"/>
                  </a:lnTo>
                  <a:lnTo>
                    <a:pt x="3753" y="4286"/>
                  </a:lnTo>
                  <a:lnTo>
                    <a:pt x="3753" y="4295"/>
                  </a:lnTo>
                  <a:lnTo>
                    <a:pt x="3762" y="4295"/>
                  </a:lnTo>
                  <a:lnTo>
                    <a:pt x="3762" y="4304"/>
                  </a:lnTo>
                  <a:lnTo>
                    <a:pt x="3772" y="4304"/>
                  </a:lnTo>
                  <a:lnTo>
                    <a:pt x="3772" y="4314"/>
                  </a:lnTo>
                  <a:lnTo>
                    <a:pt x="3781" y="4314"/>
                  </a:lnTo>
                  <a:lnTo>
                    <a:pt x="3781" y="4324"/>
                  </a:lnTo>
                  <a:lnTo>
                    <a:pt x="3800" y="4314"/>
                  </a:lnTo>
                  <a:lnTo>
                    <a:pt x="3800" y="4295"/>
                  </a:lnTo>
                  <a:lnTo>
                    <a:pt x="3810" y="4295"/>
                  </a:lnTo>
                  <a:lnTo>
                    <a:pt x="3819" y="4295"/>
                  </a:lnTo>
                  <a:lnTo>
                    <a:pt x="3819" y="4304"/>
                  </a:lnTo>
                  <a:lnTo>
                    <a:pt x="3829" y="4304"/>
                  </a:lnTo>
                  <a:lnTo>
                    <a:pt x="3838" y="4304"/>
                  </a:lnTo>
                  <a:lnTo>
                    <a:pt x="3848" y="4314"/>
                  </a:lnTo>
                  <a:lnTo>
                    <a:pt x="3857" y="4314"/>
                  </a:lnTo>
                  <a:lnTo>
                    <a:pt x="3857" y="4324"/>
                  </a:lnTo>
                  <a:lnTo>
                    <a:pt x="3867" y="4324"/>
                  </a:lnTo>
                  <a:lnTo>
                    <a:pt x="3867" y="4333"/>
                  </a:lnTo>
                  <a:lnTo>
                    <a:pt x="3876" y="4333"/>
                  </a:lnTo>
                  <a:lnTo>
                    <a:pt x="3876" y="4343"/>
                  </a:lnTo>
                  <a:lnTo>
                    <a:pt x="3876" y="4333"/>
                  </a:lnTo>
                  <a:lnTo>
                    <a:pt x="3886" y="4333"/>
                  </a:lnTo>
                  <a:lnTo>
                    <a:pt x="3886" y="4343"/>
                  </a:lnTo>
                  <a:lnTo>
                    <a:pt x="3896" y="4343"/>
                  </a:lnTo>
                  <a:lnTo>
                    <a:pt x="3896" y="4352"/>
                  </a:lnTo>
                  <a:lnTo>
                    <a:pt x="3886" y="4352"/>
                  </a:lnTo>
                  <a:lnTo>
                    <a:pt x="3886" y="4362"/>
                  </a:lnTo>
                  <a:lnTo>
                    <a:pt x="3896" y="4362"/>
                  </a:lnTo>
                  <a:lnTo>
                    <a:pt x="3896" y="4371"/>
                  </a:lnTo>
                  <a:lnTo>
                    <a:pt x="3905" y="4362"/>
                  </a:lnTo>
                  <a:lnTo>
                    <a:pt x="3924" y="4324"/>
                  </a:lnTo>
                  <a:lnTo>
                    <a:pt x="3924" y="4314"/>
                  </a:lnTo>
                  <a:lnTo>
                    <a:pt x="3914" y="4314"/>
                  </a:lnTo>
                  <a:lnTo>
                    <a:pt x="3914" y="4304"/>
                  </a:lnTo>
                  <a:lnTo>
                    <a:pt x="3896" y="4304"/>
                  </a:lnTo>
                  <a:lnTo>
                    <a:pt x="3886" y="4304"/>
                  </a:lnTo>
                  <a:lnTo>
                    <a:pt x="3876" y="4295"/>
                  </a:lnTo>
                  <a:lnTo>
                    <a:pt x="3886" y="4295"/>
                  </a:lnTo>
                  <a:lnTo>
                    <a:pt x="3896" y="4295"/>
                  </a:lnTo>
                  <a:lnTo>
                    <a:pt x="3905" y="4286"/>
                  </a:lnTo>
                  <a:lnTo>
                    <a:pt x="3914" y="4286"/>
                  </a:lnTo>
                  <a:lnTo>
                    <a:pt x="3914" y="4295"/>
                  </a:lnTo>
                  <a:lnTo>
                    <a:pt x="3914" y="4304"/>
                  </a:lnTo>
                  <a:lnTo>
                    <a:pt x="3924" y="4286"/>
                  </a:lnTo>
                  <a:lnTo>
                    <a:pt x="3953" y="4219"/>
                  </a:lnTo>
                  <a:lnTo>
                    <a:pt x="3962" y="4209"/>
                  </a:lnTo>
                  <a:lnTo>
                    <a:pt x="3953" y="4200"/>
                  </a:lnTo>
                  <a:lnTo>
                    <a:pt x="3953" y="4190"/>
                  </a:lnTo>
                  <a:lnTo>
                    <a:pt x="3934" y="4171"/>
                  </a:lnTo>
                  <a:lnTo>
                    <a:pt x="3934" y="4162"/>
                  </a:lnTo>
                  <a:lnTo>
                    <a:pt x="3934" y="4171"/>
                  </a:lnTo>
                  <a:lnTo>
                    <a:pt x="3953" y="4171"/>
                  </a:lnTo>
                  <a:lnTo>
                    <a:pt x="3962" y="4171"/>
                  </a:lnTo>
                  <a:lnTo>
                    <a:pt x="3962" y="4162"/>
                  </a:lnTo>
                  <a:lnTo>
                    <a:pt x="3962" y="4171"/>
                  </a:lnTo>
                  <a:lnTo>
                    <a:pt x="3962" y="4181"/>
                  </a:lnTo>
                  <a:lnTo>
                    <a:pt x="3962" y="4190"/>
                  </a:lnTo>
                  <a:lnTo>
                    <a:pt x="3962" y="4181"/>
                  </a:lnTo>
                  <a:lnTo>
                    <a:pt x="3972" y="4143"/>
                  </a:lnTo>
                  <a:lnTo>
                    <a:pt x="3981" y="4133"/>
                  </a:lnTo>
                  <a:lnTo>
                    <a:pt x="3981" y="4114"/>
                  </a:lnTo>
                  <a:lnTo>
                    <a:pt x="4019" y="4057"/>
                  </a:lnTo>
                  <a:lnTo>
                    <a:pt x="4048" y="4000"/>
                  </a:lnTo>
                  <a:lnTo>
                    <a:pt x="4048" y="3990"/>
                  </a:lnTo>
                  <a:lnTo>
                    <a:pt x="4048" y="3962"/>
                  </a:lnTo>
                  <a:lnTo>
                    <a:pt x="4048" y="3952"/>
                  </a:lnTo>
                  <a:lnTo>
                    <a:pt x="4057" y="3924"/>
                  </a:lnTo>
                  <a:lnTo>
                    <a:pt x="4057" y="3914"/>
                  </a:lnTo>
                  <a:lnTo>
                    <a:pt x="4067" y="3905"/>
                  </a:lnTo>
                  <a:lnTo>
                    <a:pt x="4057" y="3905"/>
                  </a:lnTo>
                  <a:lnTo>
                    <a:pt x="4057" y="3914"/>
                  </a:lnTo>
                  <a:lnTo>
                    <a:pt x="4057" y="3905"/>
                  </a:lnTo>
                  <a:lnTo>
                    <a:pt x="4048" y="3905"/>
                  </a:lnTo>
                  <a:lnTo>
                    <a:pt x="4057" y="3905"/>
                  </a:lnTo>
                  <a:lnTo>
                    <a:pt x="4057" y="3895"/>
                  </a:lnTo>
                  <a:lnTo>
                    <a:pt x="4048" y="3895"/>
                  </a:lnTo>
                  <a:lnTo>
                    <a:pt x="4048" y="3885"/>
                  </a:lnTo>
                  <a:lnTo>
                    <a:pt x="4057" y="3876"/>
                  </a:lnTo>
                  <a:lnTo>
                    <a:pt x="4057" y="3885"/>
                  </a:lnTo>
                  <a:lnTo>
                    <a:pt x="4067" y="3895"/>
                  </a:lnTo>
                  <a:lnTo>
                    <a:pt x="4067" y="3885"/>
                  </a:lnTo>
                  <a:lnTo>
                    <a:pt x="4086" y="3867"/>
                  </a:lnTo>
                  <a:lnTo>
                    <a:pt x="4095" y="3838"/>
                  </a:lnTo>
                  <a:lnTo>
                    <a:pt x="4124" y="3809"/>
                  </a:lnTo>
                  <a:lnTo>
                    <a:pt x="4124" y="3800"/>
                  </a:lnTo>
                  <a:lnTo>
                    <a:pt x="4115" y="3809"/>
                  </a:lnTo>
                  <a:lnTo>
                    <a:pt x="4105" y="3819"/>
                  </a:lnTo>
                  <a:lnTo>
                    <a:pt x="4095" y="3819"/>
                  </a:lnTo>
                  <a:lnTo>
                    <a:pt x="4086" y="3819"/>
                  </a:lnTo>
                  <a:lnTo>
                    <a:pt x="4077" y="3819"/>
                  </a:lnTo>
                  <a:lnTo>
                    <a:pt x="4067" y="3819"/>
                  </a:lnTo>
                  <a:lnTo>
                    <a:pt x="4057" y="3809"/>
                  </a:lnTo>
                  <a:lnTo>
                    <a:pt x="4048" y="3800"/>
                  </a:lnTo>
                  <a:lnTo>
                    <a:pt x="4048" y="3790"/>
                  </a:lnTo>
                  <a:lnTo>
                    <a:pt x="4048" y="3771"/>
                  </a:lnTo>
                  <a:lnTo>
                    <a:pt x="4048" y="3762"/>
                  </a:lnTo>
                  <a:lnTo>
                    <a:pt x="4038" y="3762"/>
                  </a:lnTo>
                  <a:lnTo>
                    <a:pt x="4029" y="3752"/>
                  </a:lnTo>
                  <a:lnTo>
                    <a:pt x="4019" y="3752"/>
                  </a:lnTo>
                  <a:lnTo>
                    <a:pt x="4019" y="3743"/>
                  </a:lnTo>
                  <a:lnTo>
                    <a:pt x="4019" y="3733"/>
                  </a:lnTo>
                  <a:lnTo>
                    <a:pt x="4019" y="3743"/>
                  </a:lnTo>
                  <a:lnTo>
                    <a:pt x="4029" y="3743"/>
                  </a:lnTo>
                  <a:lnTo>
                    <a:pt x="4048" y="3743"/>
                  </a:lnTo>
                  <a:lnTo>
                    <a:pt x="4057" y="3743"/>
                  </a:lnTo>
                  <a:lnTo>
                    <a:pt x="4057" y="3752"/>
                  </a:lnTo>
                  <a:lnTo>
                    <a:pt x="4067" y="3762"/>
                  </a:lnTo>
                  <a:lnTo>
                    <a:pt x="4077" y="3771"/>
                  </a:lnTo>
                  <a:lnTo>
                    <a:pt x="4086" y="3771"/>
                  </a:lnTo>
                  <a:lnTo>
                    <a:pt x="4095" y="3762"/>
                  </a:lnTo>
                  <a:lnTo>
                    <a:pt x="4086" y="3752"/>
                  </a:lnTo>
                  <a:lnTo>
                    <a:pt x="4086" y="3743"/>
                  </a:lnTo>
                  <a:lnTo>
                    <a:pt x="4086" y="3733"/>
                  </a:lnTo>
                  <a:lnTo>
                    <a:pt x="4077" y="3724"/>
                  </a:lnTo>
                  <a:lnTo>
                    <a:pt x="4086" y="3714"/>
                  </a:lnTo>
                  <a:lnTo>
                    <a:pt x="4095" y="3705"/>
                  </a:lnTo>
                  <a:lnTo>
                    <a:pt x="4095" y="3714"/>
                  </a:lnTo>
                  <a:lnTo>
                    <a:pt x="4105" y="3714"/>
                  </a:lnTo>
                  <a:lnTo>
                    <a:pt x="4105" y="3724"/>
                  </a:lnTo>
                  <a:lnTo>
                    <a:pt x="4095" y="3733"/>
                  </a:lnTo>
                  <a:lnTo>
                    <a:pt x="4095" y="3743"/>
                  </a:lnTo>
                  <a:lnTo>
                    <a:pt x="4105" y="3752"/>
                  </a:lnTo>
                  <a:lnTo>
                    <a:pt x="4115" y="3762"/>
                  </a:lnTo>
                  <a:lnTo>
                    <a:pt x="4115" y="3771"/>
                  </a:lnTo>
                  <a:lnTo>
                    <a:pt x="4124" y="3790"/>
                  </a:lnTo>
                  <a:lnTo>
                    <a:pt x="4134" y="3790"/>
                  </a:lnTo>
                  <a:lnTo>
                    <a:pt x="4191" y="3752"/>
                  </a:lnTo>
                  <a:lnTo>
                    <a:pt x="4229" y="3733"/>
                  </a:lnTo>
                  <a:lnTo>
                    <a:pt x="4257" y="3724"/>
                  </a:lnTo>
                  <a:lnTo>
                    <a:pt x="4267" y="3714"/>
                  </a:lnTo>
                  <a:lnTo>
                    <a:pt x="4286" y="3714"/>
                  </a:lnTo>
                  <a:lnTo>
                    <a:pt x="4295" y="3714"/>
                  </a:lnTo>
                  <a:lnTo>
                    <a:pt x="4305" y="3714"/>
                  </a:lnTo>
                  <a:lnTo>
                    <a:pt x="4315" y="3705"/>
                  </a:lnTo>
                  <a:lnTo>
                    <a:pt x="4343" y="3705"/>
                  </a:lnTo>
                  <a:lnTo>
                    <a:pt x="4391" y="3685"/>
                  </a:lnTo>
                  <a:lnTo>
                    <a:pt x="4410" y="3685"/>
                  </a:lnTo>
                  <a:lnTo>
                    <a:pt x="4429" y="3667"/>
                  </a:lnTo>
                  <a:lnTo>
                    <a:pt x="4438" y="3667"/>
                  </a:lnTo>
                  <a:lnTo>
                    <a:pt x="4458" y="3676"/>
                  </a:lnTo>
                  <a:lnTo>
                    <a:pt x="4467" y="3676"/>
                  </a:lnTo>
                  <a:lnTo>
                    <a:pt x="4467" y="3657"/>
                  </a:lnTo>
                  <a:lnTo>
                    <a:pt x="4467" y="3647"/>
                  </a:lnTo>
                  <a:lnTo>
                    <a:pt x="4458" y="3647"/>
                  </a:lnTo>
                  <a:lnTo>
                    <a:pt x="4448" y="3628"/>
                  </a:lnTo>
                  <a:lnTo>
                    <a:pt x="4429" y="3628"/>
                  </a:lnTo>
                  <a:lnTo>
                    <a:pt x="4429" y="3619"/>
                  </a:lnTo>
                  <a:lnTo>
                    <a:pt x="4429" y="3609"/>
                  </a:lnTo>
                  <a:lnTo>
                    <a:pt x="4429" y="3600"/>
                  </a:lnTo>
                  <a:lnTo>
                    <a:pt x="4448" y="3581"/>
                  </a:lnTo>
                  <a:lnTo>
                    <a:pt x="4458" y="3581"/>
                  </a:lnTo>
                  <a:lnTo>
                    <a:pt x="4458" y="3571"/>
                  </a:lnTo>
                  <a:lnTo>
                    <a:pt x="4448" y="3562"/>
                  </a:lnTo>
                  <a:lnTo>
                    <a:pt x="4448" y="3552"/>
                  </a:lnTo>
                  <a:lnTo>
                    <a:pt x="4438" y="3543"/>
                  </a:lnTo>
                  <a:lnTo>
                    <a:pt x="4438" y="3533"/>
                  </a:lnTo>
                  <a:lnTo>
                    <a:pt x="4438" y="3524"/>
                  </a:lnTo>
                  <a:lnTo>
                    <a:pt x="4448" y="3514"/>
                  </a:lnTo>
                  <a:lnTo>
                    <a:pt x="4458" y="3514"/>
                  </a:lnTo>
                  <a:lnTo>
                    <a:pt x="4448" y="3514"/>
                  </a:lnTo>
                  <a:lnTo>
                    <a:pt x="4448" y="3504"/>
                  </a:lnTo>
                  <a:lnTo>
                    <a:pt x="4438" y="3504"/>
                  </a:lnTo>
                  <a:lnTo>
                    <a:pt x="4438" y="3495"/>
                  </a:lnTo>
                  <a:lnTo>
                    <a:pt x="4438" y="3486"/>
                  </a:lnTo>
                  <a:lnTo>
                    <a:pt x="4429" y="3476"/>
                  </a:lnTo>
                  <a:lnTo>
                    <a:pt x="4419" y="3466"/>
                  </a:lnTo>
                  <a:lnTo>
                    <a:pt x="4410" y="3466"/>
                  </a:lnTo>
                  <a:lnTo>
                    <a:pt x="4400" y="3457"/>
                  </a:lnTo>
                  <a:lnTo>
                    <a:pt x="4400" y="3447"/>
                  </a:lnTo>
                  <a:lnTo>
                    <a:pt x="4391" y="3447"/>
                  </a:lnTo>
                  <a:lnTo>
                    <a:pt x="4381" y="3447"/>
                  </a:lnTo>
                  <a:lnTo>
                    <a:pt x="4372" y="3447"/>
                  </a:lnTo>
                  <a:lnTo>
                    <a:pt x="4353" y="3457"/>
                  </a:lnTo>
                  <a:lnTo>
                    <a:pt x="4343" y="3457"/>
                  </a:lnTo>
                  <a:lnTo>
                    <a:pt x="4334" y="3447"/>
                  </a:lnTo>
                  <a:lnTo>
                    <a:pt x="4315" y="3438"/>
                  </a:lnTo>
                  <a:lnTo>
                    <a:pt x="4305" y="3428"/>
                  </a:lnTo>
                  <a:lnTo>
                    <a:pt x="4305" y="3419"/>
                  </a:lnTo>
                  <a:lnTo>
                    <a:pt x="4305" y="3409"/>
                  </a:lnTo>
                  <a:lnTo>
                    <a:pt x="4305" y="3400"/>
                  </a:lnTo>
                  <a:lnTo>
                    <a:pt x="4315" y="3400"/>
                  </a:lnTo>
                  <a:lnTo>
                    <a:pt x="4315" y="3390"/>
                  </a:lnTo>
                  <a:lnTo>
                    <a:pt x="4305" y="3381"/>
                  </a:lnTo>
                  <a:lnTo>
                    <a:pt x="4305" y="3371"/>
                  </a:lnTo>
                  <a:lnTo>
                    <a:pt x="4295" y="3371"/>
                  </a:lnTo>
                  <a:lnTo>
                    <a:pt x="4286" y="3362"/>
                  </a:lnTo>
                  <a:lnTo>
                    <a:pt x="4277" y="3362"/>
                  </a:lnTo>
                  <a:lnTo>
                    <a:pt x="4267" y="3362"/>
                  </a:lnTo>
                  <a:lnTo>
                    <a:pt x="4248" y="3362"/>
                  </a:lnTo>
                  <a:lnTo>
                    <a:pt x="4238" y="3362"/>
                  </a:lnTo>
                  <a:lnTo>
                    <a:pt x="4238" y="3371"/>
                  </a:lnTo>
                  <a:lnTo>
                    <a:pt x="4229" y="3371"/>
                  </a:lnTo>
                  <a:lnTo>
                    <a:pt x="4210" y="3371"/>
                  </a:lnTo>
                  <a:lnTo>
                    <a:pt x="4200" y="3371"/>
                  </a:lnTo>
                  <a:lnTo>
                    <a:pt x="4191" y="3381"/>
                  </a:lnTo>
                  <a:lnTo>
                    <a:pt x="4181" y="3371"/>
                  </a:lnTo>
                  <a:lnTo>
                    <a:pt x="4153" y="3371"/>
                  </a:lnTo>
                  <a:lnTo>
                    <a:pt x="4143" y="3362"/>
                  </a:lnTo>
                  <a:lnTo>
                    <a:pt x="4153" y="3352"/>
                  </a:lnTo>
                  <a:lnTo>
                    <a:pt x="4162" y="3352"/>
                  </a:lnTo>
                  <a:lnTo>
                    <a:pt x="4181" y="3362"/>
                  </a:lnTo>
                  <a:lnTo>
                    <a:pt x="4191" y="3362"/>
                  </a:lnTo>
                  <a:lnTo>
                    <a:pt x="4124" y="3324"/>
                  </a:lnTo>
                  <a:lnTo>
                    <a:pt x="4115" y="3324"/>
                  </a:lnTo>
                  <a:lnTo>
                    <a:pt x="4105" y="3314"/>
                  </a:lnTo>
                  <a:lnTo>
                    <a:pt x="4095" y="3305"/>
                  </a:lnTo>
                  <a:lnTo>
                    <a:pt x="4086" y="3295"/>
                  </a:lnTo>
                  <a:lnTo>
                    <a:pt x="4086" y="3305"/>
                  </a:lnTo>
                  <a:lnTo>
                    <a:pt x="4095" y="3324"/>
                  </a:lnTo>
                  <a:lnTo>
                    <a:pt x="4115" y="3333"/>
                  </a:lnTo>
                  <a:lnTo>
                    <a:pt x="4134" y="3333"/>
                  </a:lnTo>
                  <a:lnTo>
                    <a:pt x="4143" y="3343"/>
                  </a:lnTo>
                  <a:lnTo>
                    <a:pt x="4143" y="3352"/>
                  </a:lnTo>
                  <a:lnTo>
                    <a:pt x="4134" y="3371"/>
                  </a:lnTo>
                  <a:lnTo>
                    <a:pt x="4124" y="3381"/>
                  </a:lnTo>
                  <a:lnTo>
                    <a:pt x="4115" y="3381"/>
                  </a:lnTo>
                  <a:lnTo>
                    <a:pt x="4105" y="3371"/>
                  </a:lnTo>
                  <a:lnTo>
                    <a:pt x="4115" y="3362"/>
                  </a:lnTo>
                  <a:lnTo>
                    <a:pt x="4105" y="3362"/>
                  </a:lnTo>
                  <a:lnTo>
                    <a:pt x="4105" y="3352"/>
                  </a:lnTo>
                  <a:lnTo>
                    <a:pt x="4115" y="3343"/>
                  </a:lnTo>
                  <a:lnTo>
                    <a:pt x="4105" y="3343"/>
                  </a:lnTo>
                  <a:lnTo>
                    <a:pt x="4105" y="3333"/>
                  </a:lnTo>
                  <a:lnTo>
                    <a:pt x="4095" y="3333"/>
                  </a:lnTo>
                  <a:lnTo>
                    <a:pt x="4095" y="3324"/>
                  </a:lnTo>
                  <a:lnTo>
                    <a:pt x="4086" y="3314"/>
                  </a:lnTo>
                  <a:lnTo>
                    <a:pt x="4086" y="3324"/>
                  </a:lnTo>
                  <a:lnTo>
                    <a:pt x="4057" y="3333"/>
                  </a:lnTo>
                  <a:lnTo>
                    <a:pt x="4048" y="3343"/>
                  </a:lnTo>
                  <a:lnTo>
                    <a:pt x="4057" y="3362"/>
                  </a:lnTo>
                  <a:lnTo>
                    <a:pt x="4048" y="3362"/>
                  </a:lnTo>
                  <a:lnTo>
                    <a:pt x="4048" y="3371"/>
                  </a:lnTo>
                  <a:lnTo>
                    <a:pt x="4029" y="3371"/>
                  </a:lnTo>
                  <a:lnTo>
                    <a:pt x="4019" y="3362"/>
                  </a:lnTo>
                  <a:lnTo>
                    <a:pt x="4019" y="3352"/>
                  </a:lnTo>
                  <a:lnTo>
                    <a:pt x="4019" y="3343"/>
                  </a:lnTo>
                  <a:lnTo>
                    <a:pt x="4019" y="3333"/>
                  </a:lnTo>
                  <a:lnTo>
                    <a:pt x="4029" y="3333"/>
                  </a:lnTo>
                  <a:lnTo>
                    <a:pt x="4038" y="3324"/>
                  </a:lnTo>
                  <a:lnTo>
                    <a:pt x="4038" y="3333"/>
                  </a:lnTo>
                  <a:lnTo>
                    <a:pt x="4048" y="3333"/>
                  </a:lnTo>
                  <a:lnTo>
                    <a:pt x="4048" y="3324"/>
                  </a:lnTo>
                  <a:lnTo>
                    <a:pt x="4048" y="3314"/>
                  </a:lnTo>
                  <a:lnTo>
                    <a:pt x="4038" y="3314"/>
                  </a:lnTo>
                  <a:lnTo>
                    <a:pt x="4048" y="3305"/>
                  </a:lnTo>
                  <a:lnTo>
                    <a:pt x="4057" y="3305"/>
                  </a:lnTo>
                  <a:lnTo>
                    <a:pt x="4057" y="3314"/>
                  </a:lnTo>
                  <a:lnTo>
                    <a:pt x="4067" y="3314"/>
                  </a:lnTo>
                  <a:lnTo>
                    <a:pt x="4077" y="3314"/>
                  </a:lnTo>
                  <a:lnTo>
                    <a:pt x="4077" y="3305"/>
                  </a:lnTo>
                  <a:lnTo>
                    <a:pt x="4077" y="3295"/>
                  </a:lnTo>
                  <a:lnTo>
                    <a:pt x="4067" y="3295"/>
                  </a:lnTo>
                  <a:lnTo>
                    <a:pt x="4067" y="3305"/>
                  </a:lnTo>
                  <a:lnTo>
                    <a:pt x="4057" y="3305"/>
                  </a:lnTo>
                  <a:lnTo>
                    <a:pt x="4048" y="3295"/>
                  </a:lnTo>
                  <a:lnTo>
                    <a:pt x="4038" y="3295"/>
                  </a:lnTo>
                  <a:lnTo>
                    <a:pt x="4048" y="3295"/>
                  </a:lnTo>
                  <a:lnTo>
                    <a:pt x="4057" y="3295"/>
                  </a:lnTo>
                  <a:lnTo>
                    <a:pt x="4057" y="3286"/>
                  </a:lnTo>
                  <a:lnTo>
                    <a:pt x="4067" y="3286"/>
                  </a:lnTo>
                  <a:lnTo>
                    <a:pt x="4077" y="3295"/>
                  </a:lnTo>
                  <a:lnTo>
                    <a:pt x="4077" y="3286"/>
                  </a:lnTo>
                  <a:lnTo>
                    <a:pt x="4048" y="3257"/>
                  </a:lnTo>
                  <a:lnTo>
                    <a:pt x="4029" y="3248"/>
                  </a:lnTo>
                  <a:lnTo>
                    <a:pt x="4019" y="3228"/>
                  </a:lnTo>
                  <a:lnTo>
                    <a:pt x="4010" y="3228"/>
                  </a:lnTo>
                  <a:lnTo>
                    <a:pt x="4010" y="3219"/>
                  </a:lnTo>
                  <a:lnTo>
                    <a:pt x="4000" y="3209"/>
                  </a:lnTo>
                  <a:lnTo>
                    <a:pt x="3991" y="3209"/>
                  </a:lnTo>
                  <a:lnTo>
                    <a:pt x="3962" y="3181"/>
                  </a:lnTo>
                  <a:lnTo>
                    <a:pt x="3972" y="3190"/>
                  </a:lnTo>
                  <a:lnTo>
                    <a:pt x="3981" y="3200"/>
                  </a:lnTo>
                  <a:lnTo>
                    <a:pt x="3972" y="3200"/>
                  </a:lnTo>
                  <a:lnTo>
                    <a:pt x="3953" y="3209"/>
                  </a:lnTo>
                  <a:lnTo>
                    <a:pt x="3943" y="3219"/>
                  </a:lnTo>
                  <a:lnTo>
                    <a:pt x="3934" y="3219"/>
                  </a:lnTo>
                  <a:lnTo>
                    <a:pt x="3943" y="3209"/>
                  </a:lnTo>
                  <a:lnTo>
                    <a:pt x="3943" y="3200"/>
                  </a:lnTo>
                  <a:lnTo>
                    <a:pt x="3943" y="3209"/>
                  </a:lnTo>
                  <a:lnTo>
                    <a:pt x="3924" y="3209"/>
                  </a:lnTo>
                  <a:lnTo>
                    <a:pt x="3924" y="3200"/>
                  </a:lnTo>
                  <a:lnTo>
                    <a:pt x="3924" y="3190"/>
                  </a:lnTo>
                  <a:lnTo>
                    <a:pt x="3924" y="3181"/>
                  </a:lnTo>
                  <a:lnTo>
                    <a:pt x="3934" y="3181"/>
                  </a:lnTo>
                  <a:lnTo>
                    <a:pt x="3943" y="3181"/>
                  </a:lnTo>
                  <a:lnTo>
                    <a:pt x="3934" y="3171"/>
                  </a:lnTo>
                  <a:lnTo>
                    <a:pt x="3896" y="3152"/>
                  </a:lnTo>
                  <a:lnTo>
                    <a:pt x="3886" y="3152"/>
                  </a:lnTo>
                  <a:lnTo>
                    <a:pt x="3867" y="3133"/>
                  </a:lnTo>
                  <a:lnTo>
                    <a:pt x="3791" y="3085"/>
                  </a:lnTo>
                  <a:lnTo>
                    <a:pt x="3781" y="3085"/>
                  </a:lnTo>
                  <a:lnTo>
                    <a:pt x="3791" y="3095"/>
                  </a:lnTo>
                  <a:lnTo>
                    <a:pt x="3791" y="3105"/>
                  </a:lnTo>
                  <a:lnTo>
                    <a:pt x="3791" y="3095"/>
                  </a:lnTo>
                  <a:lnTo>
                    <a:pt x="3800" y="3095"/>
                  </a:lnTo>
                  <a:lnTo>
                    <a:pt x="3810" y="3105"/>
                  </a:lnTo>
                  <a:lnTo>
                    <a:pt x="3819" y="3105"/>
                  </a:lnTo>
                  <a:lnTo>
                    <a:pt x="3819" y="3114"/>
                  </a:lnTo>
                  <a:lnTo>
                    <a:pt x="3819" y="3123"/>
                  </a:lnTo>
                  <a:lnTo>
                    <a:pt x="3819" y="3133"/>
                  </a:lnTo>
                  <a:lnTo>
                    <a:pt x="3819" y="3152"/>
                  </a:lnTo>
                  <a:lnTo>
                    <a:pt x="3819" y="3162"/>
                  </a:lnTo>
                  <a:lnTo>
                    <a:pt x="3819" y="3171"/>
                  </a:lnTo>
                  <a:lnTo>
                    <a:pt x="3838" y="3162"/>
                  </a:lnTo>
                  <a:lnTo>
                    <a:pt x="3848" y="3171"/>
                  </a:lnTo>
                  <a:lnTo>
                    <a:pt x="3819" y="3190"/>
                  </a:lnTo>
                  <a:lnTo>
                    <a:pt x="3781" y="3190"/>
                  </a:lnTo>
                  <a:lnTo>
                    <a:pt x="3762" y="3190"/>
                  </a:lnTo>
                  <a:lnTo>
                    <a:pt x="3753" y="3190"/>
                  </a:lnTo>
                  <a:lnTo>
                    <a:pt x="3743" y="3190"/>
                  </a:lnTo>
                  <a:lnTo>
                    <a:pt x="3734" y="3190"/>
                  </a:lnTo>
                  <a:lnTo>
                    <a:pt x="3724" y="3190"/>
                  </a:lnTo>
                  <a:lnTo>
                    <a:pt x="3705" y="3181"/>
                  </a:lnTo>
                  <a:lnTo>
                    <a:pt x="3686" y="3181"/>
                  </a:lnTo>
                  <a:lnTo>
                    <a:pt x="3676" y="3171"/>
                  </a:lnTo>
                  <a:lnTo>
                    <a:pt x="3658" y="3162"/>
                  </a:lnTo>
                  <a:lnTo>
                    <a:pt x="3648" y="3152"/>
                  </a:lnTo>
                  <a:lnTo>
                    <a:pt x="3638" y="3152"/>
                  </a:lnTo>
                  <a:lnTo>
                    <a:pt x="3638" y="3143"/>
                  </a:lnTo>
                  <a:lnTo>
                    <a:pt x="3629" y="3143"/>
                  </a:lnTo>
                  <a:lnTo>
                    <a:pt x="3629" y="3133"/>
                  </a:lnTo>
                  <a:lnTo>
                    <a:pt x="3629" y="3123"/>
                  </a:lnTo>
                  <a:lnTo>
                    <a:pt x="3629" y="3114"/>
                  </a:lnTo>
                  <a:lnTo>
                    <a:pt x="3629" y="3105"/>
                  </a:lnTo>
                  <a:lnTo>
                    <a:pt x="3619" y="3105"/>
                  </a:lnTo>
                  <a:lnTo>
                    <a:pt x="3619" y="3095"/>
                  </a:lnTo>
                  <a:lnTo>
                    <a:pt x="3610" y="3095"/>
                  </a:lnTo>
                  <a:lnTo>
                    <a:pt x="3600" y="3076"/>
                  </a:lnTo>
                  <a:lnTo>
                    <a:pt x="3600" y="3057"/>
                  </a:lnTo>
                  <a:lnTo>
                    <a:pt x="3572" y="3076"/>
                  </a:lnTo>
                  <a:lnTo>
                    <a:pt x="3572" y="3085"/>
                  </a:lnTo>
                  <a:lnTo>
                    <a:pt x="3562" y="3105"/>
                  </a:lnTo>
                  <a:lnTo>
                    <a:pt x="3562" y="3114"/>
                  </a:lnTo>
                  <a:lnTo>
                    <a:pt x="3543" y="3133"/>
                  </a:lnTo>
                  <a:lnTo>
                    <a:pt x="3543" y="3162"/>
                  </a:lnTo>
                  <a:lnTo>
                    <a:pt x="3543" y="3171"/>
                  </a:lnTo>
                  <a:lnTo>
                    <a:pt x="3543" y="3181"/>
                  </a:lnTo>
                  <a:lnTo>
                    <a:pt x="3543" y="3190"/>
                  </a:lnTo>
                  <a:lnTo>
                    <a:pt x="3543" y="3200"/>
                  </a:lnTo>
                  <a:lnTo>
                    <a:pt x="3543" y="3209"/>
                  </a:lnTo>
                  <a:lnTo>
                    <a:pt x="3524" y="3200"/>
                  </a:lnTo>
                  <a:lnTo>
                    <a:pt x="3495" y="3190"/>
                  </a:lnTo>
                  <a:lnTo>
                    <a:pt x="3486" y="3190"/>
                  </a:lnTo>
                  <a:lnTo>
                    <a:pt x="3467" y="3200"/>
                  </a:lnTo>
                  <a:lnTo>
                    <a:pt x="3467" y="3209"/>
                  </a:lnTo>
                  <a:lnTo>
                    <a:pt x="3476" y="3219"/>
                  </a:lnTo>
                  <a:lnTo>
                    <a:pt x="3476" y="3228"/>
                  </a:lnTo>
                  <a:lnTo>
                    <a:pt x="3467" y="3238"/>
                  </a:lnTo>
                  <a:lnTo>
                    <a:pt x="3467" y="3248"/>
                  </a:lnTo>
                  <a:lnTo>
                    <a:pt x="3457" y="3248"/>
                  </a:lnTo>
                  <a:lnTo>
                    <a:pt x="3457" y="3257"/>
                  </a:lnTo>
                  <a:lnTo>
                    <a:pt x="3457" y="3276"/>
                  </a:lnTo>
                  <a:lnTo>
                    <a:pt x="3457" y="3286"/>
                  </a:lnTo>
                  <a:lnTo>
                    <a:pt x="3448" y="3276"/>
                  </a:lnTo>
                  <a:lnTo>
                    <a:pt x="3448" y="3266"/>
                  </a:lnTo>
                  <a:lnTo>
                    <a:pt x="3438" y="3257"/>
                  </a:lnTo>
                  <a:lnTo>
                    <a:pt x="3438" y="3248"/>
                  </a:lnTo>
                  <a:lnTo>
                    <a:pt x="3457" y="3228"/>
                  </a:lnTo>
                  <a:lnTo>
                    <a:pt x="3467" y="3209"/>
                  </a:lnTo>
                  <a:lnTo>
                    <a:pt x="3467" y="3200"/>
                  </a:lnTo>
                  <a:lnTo>
                    <a:pt x="3457" y="3200"/>
                  </a:lnTo>
                  <a:lnTo>
                    <a:pt x="3448" y="3200"/>
                  </a:lnTo>
                  <a:lnTo>
                    <a:pt x="3448" y="3190"/>
                  </a:lnTo>
                  <a:lnTo>
                    <a:pt x="3438" y="3190"/>
                  </a:lnTo>
                  <a:lnTo>
                    <a:pt x="3429" y="3190"/>
                  </a:lnTo>
                  <a:lnTo>
                    <a:pt x="3419" y="3181"/>
                  </a:lnTo>
                  <a:lnTo>
                    <a:pt x="3410" y="3181"/>
                  </a:lnTo>
                  <a:lnTo>
                    <a:pt x="3391" y="3171"/>
                  </a:lnTo>
                  <a:lnTo>
                    <a:pt x="3372" y="3162"/>
                  </a:lnTo>
                  <a:lnTo>
                    <a:pt x="3362" y="3171"/>
                  </a:lnTo>
                  <a:lnTo>
                    <a:pt x="3353" y="3171"/>
                  </a:lnTo>
                  <a:lnTo>
                    <a:pt x="3353" y="3181"/>
                  </a:lnTo>
                  <a:lnTo>
                    <a:pt x="3353" y="3200"/>
                  </a:lnTo>
                  <a:lnTo>
                    <a:pt x="3353" y="3209"/>
                  </a:lnTo>
                  <a:lnTo>
                    <a:pt x="3353" y="3219"/>
                  </a:lnTo>
                  <a:lnTo>
                    <a:pt x="3353" y="3228"/>
                  </a:lnTo>
                  <a:lnTo>
                    <a:pt x="3343" y="3257"/>
                  </a:lnTo>
                  <a:lnTo>
                    <a:pt x="3334" y="3266"/>
                  </a:lnTo>
                  <a:lnTo>
                    <a:pt x="3324" y="3266"/>
                  </a:lnTo>
                  <a:lnTo>
                    <a:pt x="3286" y="3314"/>
                  </a:lnTo>
                  <a:lnTo>
                    <a:pt x="3257" y="3324"/>
                  </a:lnTo>
                  <a:lnTo>
                    <a:pt x="3248" y="3343"/>
                  </a:lnTo>
                  <a:lnTo>
                    <a:pt x="3229" y="3390"/>
                  </a:lnTo>
                  <a:lnTo>
                    <a:pt x="3200" y="3419"/>
                  </a:lnTo>
                  <a:lnTo>
                    <a:pt x="3191" y="3428"/>
                  </a:lnTo>
                  <a:lnTo>
                    <a:pt x="3181" y="3419"/>
                  </a:lnTo>
                  <a:lnTo>
                    <a:pt x="3219" y="3390"/>
                  </a:lnTo>
                  <a:lnTo>
                    <a:pt x="3229" y="3390"/>
                  </a:lnTo>
                  <a:lnTo>
                    <a:pt x="3229" y="3381"/>
                  </a:lnTo>
                  <a:lnTo>
                    <a:pt x="3238" y="3371"/>
                  </a:lnTo>
                  <a:lnTo>
                    <a:pt x="3238" y="3333"/>
                  </a:lnTo>
                  <a:lnTo>
                    <a:pt x="3248" y="3333"/>
                  </a:lnTo>
                  <a:lnTo>
                    <a:pt x="3267" y="3314"/>
                  </a:lnTo>
                  <a:lnTo>
                    <a:pt x="3267" y="3305"/>
                  </a:lnTo>
                  <a:lnTo>
                    <a:pt x="3277" y="3305"/>
                  </a:lnTo>
                  <a:lnTo>
                    <a:pt x="3286" y="3305"/>
                  </a:lnTo>
                  <a:lnTo>
                    <a:pt x="3295" y="3286"/>
                  </a:lnTo>
                  <a:lnTo>
                    <a:pt x="3305" y="3266"/>
                  </a:lnTo>
                  <a:lnTo>
                    <a:pt x="3315" y="3257"/>
                  </a:lnTo>
                  <a:lnTo>
                    <a:pt x="3334" y="3248"/>
                  </a:lnTo>
                  <a:lnTo>
                    <a:pt x="3343" y="3238"/>
                  </a:lnTo>
                  <a:lnTo>
                    <a:pt x="3343" y="3228"/>
                  </a:lnTo>
                  <a:lnTo>
                    <a:pt x="3343" y="3219"/>
                  </a:lnTo>
                  <a:lnTo>
                    <a:pt x="3343" y="3209"/>
                  </a:lnTo>
                  <a:lnTo>
                    <a:pt x="3343" y="3190"/>
                  </a:lnTo>
                  <a:lnTo>
                    <a:pt x="3343" y="3181"/>
                  </a:lnTo>
                  <a:lnTo>
                    <a:pt x="3343" y="3171"/>
                  </a:lnTo>
                  <a:lnTo>
                    <a:pt x="3343" y="3162"/>
                  </a:lnTo>
                  <a:lnTo>
                    <a:pt x="3343" y="3152"/>
                  </a:lnTo>
                  <a:lnTo>
                    <a:pt x="3353" y="3162"/>
                  </a:lnTo>
                  <a:lnTo>
                    <a:pt x="3362" y="3162"/>
                  </a:lnTo>
                  <a:lnTo>
                    <a:pt x="3372" y="3152"/>
                  </a:lnTo>
                  <a:lnTo>
                    <a:pt x="3381" y="3152"/>
                  </a:lnTo>
                  <a:lnTo>
                    <a:pt x="3419" y="3152"/>
                  </a:lnTo>
                  <a:lnTo>
                    <a:pt x="3429" y="3152"/>
                  </a:lnTo>
                  <a:lnTo>
                    <a:pt x="3429" y="3162"/>
                  </a:lnTo>
                  <a:lnTo>
                    <a:pt x="3438" y="3162"/>
                  </a:lnTo>
                  <a:lnTo>
                    <a:pt x="3448" y="3152"/>
                  </a:lnTo>
                  <a:lnTo>
                    <a:pt x="3448" y="3143"/>
                  </a:lnTo>
                  <a:lnTo>
                    <a:pt x="3448" y="3133"/>
                  </a:lnTo>
                  <a:lnTo>
                    <a:pt x="3448" y="3123"/>
                  </a:lnTo>
                  <a:lnTo>
                    <a:pt x="3486" y="3105"/>
                  </a:lnTo>
                  <a:lnTo>
                    <a:pt x="3495" y="3105"/>
                  </a:lnTo>
                  <a:lnTo>
                    <a:pt x="3515" y="3114"/>
                  </a:lnTo>
                  <a:lnTo>
                    <a:pt x="3524" y="3105"/>
                  </a:lnTo>
                  <a:lnTo>
                    <a:pt x="3524" y="3114"/>
                  </a:lnTo>
                  <a:lnTo>
                    <a:pt x="3533" y="3114"/>
                  </a:lnTo>
                  <a:lnTo>
                    <a:pt x="3533" y="3105"/>
                  </a:lnTo>
                  <a:lnTo>
                    <a:pt x="3553" y="3085"/>
                  </a:lnTo>
                  <a:lnTo>
                    <a:pt x="3553" y="3066"/>
                  </a:lnTo>
                  <a:lnTo>
                    <a:pt x="3553" y="3057"/>
                  </a:lnTo>
                  <a:lnTo>
                    <a:pt x="3543" y="3057"/>
                  </a:lnTo>
                  <a:lnTo>
                    <a:pt x="3533" y="3057"/>
                  </a:lnTo>
                  <a:lnTo>
                    <a:pt x="3533" y="3047"/>
                  </a:lnTo>
                  <a:lnTo>
                    <a:pt x="3524" y="3047"/>
                  </a:lnTo>
                  <a:lnTo>
                    <a:pt x="3524" y="3038"/>
                  </a:lnTo>
                  <a:lnTo>
                    <a:pt x="3515" y="3038"/>
                  </a:lnTo>
                  <a:lnTo>
                    <a:pt x="3515" y="3047"/>
                  </a:lnTo>
                  <a:lnTo>
                    <a:pt x="3515" y="3038"/>
                  </a:lnTo>
                  <a:lnTo>
                    <a:pt x="3505" y="3038"/>
                  </a:lnTo>
                  <a:lnTo>
                    <a:pt x="3486" y="3038"/>
                  </a:lnTo>
                  <a:lnTo>
                    <a:pt x="3476" y="3038"/>
                  </a:lnTo>
                  <a:lnTo>
                    <a:pt x="3467" y="3038"/>
                  </a:lnTo>
                  <a:lnTo>
                    <a:pt x="3457" y="3028"/>
                  </a:lnTo>
                  <a:lnTo>
                    <a:pt x="3448" y="3028"/>
                  </a:lnTo>
                  <a:lnTo>
                    <a:pt x="3438" y="3028"/>
                  </a:lnTo>
                  <a:lnTo>
                    <a:pt x="3400" y="3085"/>
                  </a:lnTo>
                  <a:lnTo>
                    <a:pt x="3400" y="3095"/>
                  </a:lnTo>
                  <a:lnTo>
                    <a:pt x="3391" y="3095"/>
                  </a:lnTo>
                  <a:lnTo>
                    <a:pt x="3381" y="3085"/>
                  </a:lnTo>
                  <a:lnTo>
                    <a:pt x="3372" y="3095"/>
                  </a:lnTo>
                  <a:lnTo>
                    <a:pt x="3362" y="3095"/>
                  </a:lnTo>
                  <a:lnTo>
                    <a:pt x="3353" y="3095"/>
                  </a:lnTo>
                  <a:lnTo>
                    <a:pt x="3362" y="3085"/>
                  </a:lnTo>
                  <a:lnTo>
                    <a:pt x="3353" y="3076"/>
                  </a:lnTo>
                  <a:lnTo>
                    <a:pt x="3362" y="3076"/>
                  </a:lnTo>
                  <a:lnTo>
                    <a:pt x="3372" y="3076"/>
                  </a:lnTo>
                  <a:lnTo>
                    <a:pt x="3381" y="3076"/>
                  </a:lnTo>
                  <a:lnTo>
                    <a:pt x="3400" y="3076"/>
                  </a:lnTo>
                  <a:lnTo>
                    <a:pt x="3400" y="3066"/>
                  </a:lnTo>
                  <a:lnTo>
                    <a:pt x="3419" y="3047"/>
                  </a:lnTo>
                  <a:lnTo>
                    <a:pt x="3419" y="3038"/>
                  </a:lnTo>
                  <a:lnTo>
                    <a:pt x="3429" y="3028"/>
                  </a:lnTo>
                  <a:lnTo>
                    <a:pt x="3438" y="3019"/>
                  </a:lnTo>
                  <a:lnTo>
                    <a:pt x="3448" y="3019"/>
                  </a:lnTo>
                  <a:lnTo>
                    <a:pt x="3476" y="3009"/>
                  </a:lnTo>
                  <a:lnTo>
                    <a:pt x="3486" y="3009"/>
                  </a:lnTo>
                  <a:lnTo>
                    <a:pt x="3495" y="3019"/>
                  </a:lnTo>
                  <a:lnTo>
                    <a:pt x="3515" y="3028"/>
                  </a:lnTo>
                  <a:lnTo>
                    <a:pt x="3524" y="3028"/>
                  </a:lnTo>
                  <a:lnTo>
                    <a:pt x="3533" y="3028"/>
                  </a:lnTo>
                  <a:lnTo>
                    <a:pt x="3543" y="3019"/>
                  </a:lnTo>
                  <a:lnTo>
                    <a:pt x="3543" y="3009"/>
                  </a:lnTo>
                  <a:lnTo>
                    <a:pt x="3553" y="3019"/>
                  </a:lnTo>
                  <a:lnTo>
                    <a:pt x="3562" y="3019"/>
                  </a:lnTo>
                  <a:lnTo>
                    <a:pt x="3562" y="3028"/>
                  </a:lnTo>
                  <a:lnTo>
                    <a:pt x="3572" y="3028"/>
                  </a:lnTo>
                  <a:lnTo>
                    <a:pt x="3581" y="3038"/>
                  </a:lnTo>
                  <a:lnTo>
                    <a:pt x="3572" y="3038"/>
                  </a:lnTo>
                  <a:lnTo>
                    <a:pt x="3562" y="3047"/>
                  </a:lnTo>
                  <a:lnTo>
                    <a:pt x="3572" y="3047"/>
                  </a:lnTo>
                  <a:lnTo>
                    <a:pt x="3581" y="3047"/>
                  </a:lnTo>
                  <a:lnTo>
                    <a:pt x="3591" y="3047"/>
                  </a:lnTo>
                  <a:lnTo>
                    <a:pt x="3591" y="3057"/>
                  </a:lnTo>
                  <a:lnTo>
                    <a:pt x="3600" y="3047"/>
                  </a:lnTo>
                  <a:lnTo>
                    <a:pt x="3619" y="3047"/>
                  </a:lnTo>
                  <a:lnTo>
                    <a:pt x="3629" y="3047"/>
                  </a:lnTo>
                  <a:lnTo>
                    <a:pt x="3629" y="3057"/>
                  </a:lnTo>
                  <a:lnTo>
                    <a:pt x="3629" y="3066"/>
                  </a:lnTo>
                  <a:lnTo>
                    <a:pt x="3629" y="3057"/>
                  </a:lnTo>
                  <a:lnTo>
                    <a:pt x="3638" y="3057"/>
                  </a:lnTo>
                  <a:lnTo>
                    <a:pt x="3648" y="3057"/>
                  </a:lnTo>
                  <a:lnTo>
                    <a:pt x="3676" y="3028"/>
                  </a:lnTo>
                  <a:lnTo>
                    <a:pt x="3686" y="3028"/>
                  </a:lnTo>
                  <a:lnTo>
                    <a:pt x="3686" y="3038"/>
                  </a:lnTo>
                  <a:lnTo>
                    <a:pt x="3696" y="3038"/>
                  </a:lnTo>
                  <a:lnTo>
                    <a:pt x="3705" y="3019"/>
                  </a:lnTo>
                  <a:lnTo>
                    <a:pt x="3724" y="3000"/>
                  </a:lnTo>
                  <a:lnTo>
                    <a:pt x="3734" y="3009"/>
                  </a:lnTo>
                  <a:lnTo>
                    <a:pt x="3734" y="3019"/>
                  </a:lnTo>
                  <a:lnTo>
                    <a:pt x="3772" y="2971"/>
                  </a:lnTo>
                  <a:lnTo>
                    <a:pt x="3781" y="2952"/>
                  </a:lnTo>
                  <a:lnTo>
                    <a:pt x="3791" y="2943"/>
                  </a:lnTo>
                  <a:lnTo>
                    <a:pt x="3800" y="2943"/>
                  </a:lnTo>
                  <a:lnTo>
                    <a:pt x="3800" y="2952"/>
                  </a:lnTo>
                  <a:lnTo>
                    <a:pt x="3800" y="2962"/>
                  </a:lnTo>
                  <a:lnTo>
                    <a:pt x="3781" y="2990"/>
                  </a:lnTo>
                  <a:lnTo>
                    <a:pt x="3781" y="3000"/>
                  </a:lnTo>
                  <a:lnTo>
                    <a:pt x="3791" y="3000"/>
                  </a:lnTo>
                  <a:lnTo>
                    <a:pt x="3800" y="3000"/>
                  </a:lnTo>
                  <a:lnTo>
                    <a:pt x="3810" y="2962"/>
                  </a:lnTo>
                  <a:lnTo>
                    <a:pt x="3810" y="2914"/>
                  </a:lnTo>
                  <a:lnTo>
                    <a:pt x="3819" y="2895"/>
                  </a:lnTo>
                  <a:lnTo>
                    <a:pt x="3829" y="2867"/>
                  </a:lnTo>
                  <a:lnTo>
                    <a:pt x="3829" y="2857"/>
                  </a:lnTo>
                  <a:lnTo>
                    <a:pt x="3838" y="2847"/>
                  </a:lnTo>
                  <a:lnTo>
                    <a:pt x="3848" y="2828"/>
                  </a:lnTo>
                  <a:lnTo>
                    <a:pt x="3857" y="2819"/>
                  </a:lnTo>
                  <a:lnTo>
                    <a:pt x="3867" y="2819"/>
                  </a:lnTo>
                  <a:lnTo>
                    <a:pt x="3857" y="2752"/>
                  </a:lnTo>
                  <a:lnTo>
                    <a:pt x="3857" y="2724"/>
                  </a:lnTo>
                  <a:lnTo>
                    <a:pt x="3857" y="2714"/>
                  </a:lnTo>
                  <a:lnTo>
                    <a:pt x="3857" y="2704"/>
                  </a:lnTo>
                  <a:lnTo>
                    <a:pt x="3857" y="2695"/>
                  </a:lnTo>
                  <a:lnTo>
                    <a:pt x="3867" y="2676"/>
                  </a:lnTo>
                  <a:lnTo>
                    <a:pt x="3876" y="2666"/>
                  </a:lnTo>
                  <a:lnTo>
                    <a:pt x="3886" y="2666"/>
                  </a:lnTo>
                  <a:lnTo>
                    <a:pt x="3886" y="2657"/>
                  </a:lnTo>
                  <a:lnTo>
                    <a:pt x="3886" y="2647"/>
                  </a:lnTo>
                  <a:lnTo>
                    <a:pt x="3886" y="2638"/>
                  </a:lnTo>
                  <a:lnTo>
                    <a:pt x="3886" y="2628"/>
                  </a:lnTo>
                  <a:lnTo>
                    <a:pt x="3886" y="2619"/>
                  </a:lnTo>
                  <a:lnTo>
                    <a:pt x="3896" y="2619"/>
                  </a:lnTo>
                  <a:lnTo>
                    <a:pt x="3896" y="2600"/>
                  </a:lnTo>
                  <a:lnTo>
                    <a:pt x="3896" y="2590"/>
                  </a:lnTo>
                  <a:lnTo>
                    <a:pt x="3886" y="2571"/>
                  </a:lnTo>
                  <a:lnTo>
                    <a:pt x="3876" y="2552"/>
                  </a:lnTo>
                  <a:lnTo>
                    <a:pt x="3876" y="2543"/>
                  </a:lnTo>
                  <a:lnTo>
                    <a:pt x="3867" y="2533"/>
                  </a:lnTo>
                  <a:lnTo>
                    <a:pt x="3867" y="2524"/>
                  </a:lnTo>
                  <a:lnTo>
                    <a:pt x="3857" y="2524"/>
                  </a:lnTo>
                  <a:lnTo>
                    <a:pt x="3848" y="2514"/>
                  </a:lnTo>
                  <a:lnTo>
                    <a:pt x="3848" y="2504"/>
                  </a:lnTo>
                  <a:lnTo>
                    <a:pt x="3848" y="2486"/>
                  </a:lnTo>
                  <a:lnTo>
                    <a:pt x="3848" y="2476"/>
                  </a:lnTo>
                  <a:lnTo>
                    <a:pt x="3848" y="2457"/>
                  </a:lnTo>
                  <a:lnTo>
                    <a:pt x="3848" y="2438"/>
                  </a:lnTo>
                  <a:lnTo>
                    <a:pt x="3829" y="2428"/>
                  </a:lnTo>
                  <a:lnTo>
                    <a:pt x="3819" y="2419"/>
                  </a:lnTo>
                  <a:lnTo>
                    <a:pt x="3819" y="2409"/>
                  </a:lnTo>
                  <a:lnTo>
                    <a:pt x="3791" y="2409"/>
                  </a:lnTo>
                  <a:lnTo>
                    <a:pt x="3781" y="2419"/>
                  </a:lnTo>
                  <a:lnTo>
                    <a:pt x="3715" y="2409"/>
                  </a:lnTo>
                  <a:lnTo>
                    <a:pt x="3705" y="2409"/>
                  </a:lnTo>
                  <a:lnTo>
                    <a:pt x="3696" y="2400"/>
                  </a:lnTo>
                  <a:lnTo>
                    <a:pt x="3658" y="2371"/>
                  </a:lnTo>
                  <a:lnTo>
                    <a:pt x="3648" y="2352"/>
                  </a:lnTo>
                  <a:lnTo>
                    <a:pt x="3638" y="2352"/>
                  </a:lnTo>
                  <a:lnTo>
                    <a:pt x="3638" y="2343"/>
                  </a:lnTo>
                  <a:lnTo>
                    <a:pt x="3638" y="2333"/>
                  </a:lnTo>
                  <a:lnTo>
                    <a:pt x="3629" y="2314"/>
                  </a:lnTo>
                  <a:lnTo>
                    <a:pt x="3619" y="2305"/>
                  </a:lnTo>
                  <a:lnTo>
                    <a:pt x="3610" y="2285"/>
                  </a:lnTo>
                  <a:lnTo>
                    <a:pt x="3610" y="2276"/>
                  </a:lnTo>
                  <a:lnTo>
                    <a:pt x="3610" y="2266"/>
                  </a:lnTo>
                  <a:lnTo>
                    <a:pt x="3619" y="2266"/>
                  </a:lnTo>
                  <a:lnTo>
                    <a:pt x="3629" y="2266"/>
                  </a:lnTo>
                  <a:lnTo>
                    <a:pt x="3629" y="2276"/>
                  </a:lnTo>
                  <a:lnTo>
                    <a:pt x="3619" y="2285"/>
                  </a:lnTo>
                  <a:lnTo>
                    <a:pt x="3629" y="2285"/>
                  </a:lnTo>
                  <a:lnTo>
                    <a:pt x="3638" y="2285"/>
                  </a:lnTo>
                  <a:lnTo>
                    <a:pt x="3658" y="2266"/>
                  </a:lnTo>
                  <a:lnTo>
                    <a:pt x="3676" y="2247"/>
                  </a:lnTo>
                  <a:lnTo>
                    <a:pt x="3676" y="2238"/>
                  </a:lnTo>
                  <a:lnTo>
                    <a:pt x="3667" y="2219"/>
                  </a:lnTo>
                  <a:lnTo>
                    <a:pt x="3648" y="2209"/>
                  </a:lnTo>
                  <a:lnTo>
                    <a:pt x="3638" y="2209"/>
                  </a:lnTo>
                  <a:lnTo>
                    <a:pt x="3629" y="2200"/>
                  </a:lnTo>
                  <a:lnTo>
                    <a:pt x="3619" y="2200"/>
                  </a:lnTo>
                  <a:lnTo>
                    <a:pt x="3600" y="2190"/>
                  </a:lnTo>
                  <a:lnTo>
                    <a:pt x="3619" y="2181"/>
                  </a:lnTo>
                  <a:lnTo>
                    <a:pt x="3629" y="2190"/>
                  </a:lnTo>
                  <a:lnTo>
                    <a:pt x="3638" y="2181"/>
                  </a:lnTo>
                  <a:lnTo>
                    <a:pt x="3648" y="2181"/>
                  </a:lnTo>
                  <a:lnTo>
                    <a:pt x="3638" y="2171"/>
                  </a:lnTo>
                  <a:lnTo>
                    <a:pt x="3629" y="2162"/>
                  </a:lnTo>
                  <a:lnTo>
                    <a:pt x="3619" y="2152"/>
                  </a:lnTo>
                  <a:lnTo>
                    <a:pt x="3610" y="2143"/>
                  </a:lnTo>
                  <a:lnTo>
                    <a:pt x="3610" y="2133"/>
                  </a:lnTo>
                  <a:lnTo>
                    <a:pt x="3629" y="2143"/>
                  </a:lnTo>
                  <a:lnTo>
                    <a:pt x="3638" y="2152"/>
                  </a:lnTo>
                  <a:lnTo>
                    <a:pt x="3658" y="2162"/>
                  </a:lnTo>
                  <a:lnTo>
                    <a:pt x="3658" y="2171"/>
                  </a:lnTo>
                  <a:lnTo>
                    <a:pt x="3658" y="2181"/>
                  </a:lnTo>
                  <a:lnTo>
                    <a:pt x="3667" y="2190"/>
                  </a:lnTo>
                  <a:lnTo>
                    <a:pt x="3686" y="2190"/>
                  </a:lnTo>
                  <a:lnTo>
                    <a:pt x="3705" y="2200"/>
                  </a:lnTo>
                  <a:lnTo>
                    <a:pt x="3724" y="2190"/>
                  </a:lnTo>
                  <a:lnTo>
                    <a:pt x="3734" y="2171"/>
                  </a:lnTo>
                  <a:lnTo>
                    <a:pt x="3734" y="2162"/>
                  </a:lnTo>
                  <a:lnTo>
                    <a:pt x="3734" y="2152"/>
                  </a:lnTo>
                  <a:lnTo>
                    <a:pt x="3724" y="2133"/>
                  </a:lnTo>
                  <a:lnTo>
                    <a:pt x="3724" y="2114"/>
                  </a:lnTo>
                  <a:lnTo>
                    <a:pt x="3715" y="2105"/>
                  </a:lnTo>
                  <a:lnTo>
                    <a:pt x="3715" y="2095"/>
                  </a:lnTo>
                  <a:lnTo>
                    <a:pt x="3705" y="2095"/>
                  </a:lnTo>
                  <a:lnTo>
                    <a:pt x="3705" y="2085"/>
                  </a:lnTo>
                  <a:lnTo>
                    <a:pt x="3715" y="2085"/>
                  </a:lnTo>
                  <a:lnTo>
                    <a:pt x="3715" y="2076"/>
                  </a:lnTo>
                  <a:lnTo>
                    <a:pt x="3715" y="2067"/>
                  </a:lnTo>
                  <a:lnTo>
                    <a:pt x="3724" y="2076"/>
                  </a:lnTo>
                  <a:lnTo>
                    <a:pt x="3724" y="2085"/>
                  </a:lnTo>
                  <a:lnTo>
                    <a:pt x="3724" y="2095"/>
                  </a:lnTo>
                  <a:lnTo>
                    <a:pt x="3734" y="2095"/>
                  </a:lnTo>
                  <a:lnTo>
                    <a:pt x="3734" y="2105"/>
                  </a:lnTo>
                  <a:lnTo>
                    <a:pt x="3743" y="2114"/>
                  </a:lnTo>
                  <a:lnTo>
                    <a:pt x="3743" y="2124"/>
                  </a:lnTo>
                  <a:lnTo>
                    <a:pt x="3753" y="2124"/>
                  </a:lnTo>
                  <a:lnTo>
                    <a:pt x="3762" y="2124"/>
                  </a:lnTo>
                  <a:lnTo>
                    <a:pt x="3762" y="2133"/>
                  </a:lnTo>
                  <a:lnTo>
                    <a:pt x="3772" y="2143"/>
                  </a:lnTo>
                  <a:lnTo>
                    <a:pt x="3772" y="2152"/>
                  </a:lnTo>
                  <a:lnTo>
                    <a:pt x="3781" y="2152"/>
                  </a:lnTo>
                  <a:lnTo>
                    <a:pt x="3781" y="2162"/>
                  </a:lnTo>
                  <a:lnTo>
                    <a:pt x="3781" y="2171"/>
                  </a:lnTo>
                  <a:lnTo>
                    <a:pt x="3772" y="2181"/>
                  </a:lnTo>
                  <a:lnTo>
                    <a:pt x="3762" y="2181"/>
                  </a:lnTo>
                  <a:lnTo>
                    <a:pt x="3772" y="2200"/>
                  </a:lnTo>
                  <a:lnTo>
                    <a:pt x="3781" y="2200"/>
                  </a:lnTo>
                  <a:lnTo>
                    <a:pt x="3791" y="2219"/>
                  </a:lnTo>
                  <a:lnTo>
                    <a:pt x="3791" y="2228"/>
                  </a:lnTo>
                  <a:lnTo>
                    <a:pt x="3781" y="2238"/>
                  </a:lnTo>
                  <a:lnTo>
                    <a:pt x="3772" y="2238"/>
                  </a:lnTo>
                  <a:lnTo>
                    <a:pt x="3762" y="2238"/>
                  </a:lnTo>
                  <a:lnTo>
                    <a:pt x="3753" y="2238"/>
                  </a:lnTo>
                  <a:lnTo>
                    <a:pt x="3743" y="2238"/>
                  </a:lnTo>
                  <a:lnTo>
                    <a:pt x="3772" y="2247"/>
                  </a:lnTo>
                  <a:lnTo>
                    <a:pt x="3791" y="2257"/>
                  </a:lnTo>
                  <a:lnTo>
                    <a:pt x="3791" y="2266"/>
                  </a:lnTo>
                  <a:lnTo>
                    <a:pt x="3800" y="2276"/>
                  </a:lnTo>
                  <a:lnTo>
                    <a:pt x="3829" y="2276"/>
                  </a:lnTo>
                  <a:lnTo>
                    <a:pt x="3829" y="2285"/>
                  </a:lnTo>
                  <a:lnTo>
                    <a:pt x="3848" y="2285"/>
                  </a:lnTo>
                  <a:lnTo>
                    <a:pt x="3848" y="2295"/>
                  </a:lnTo>
                  <a:lnTo>
                    <a:pt x="3857" y="2295"/>
                  </a:lnTo>
                  <a:lnTo>
                    <a:pt x="3857" y="2285"/>
                  </a:lnTo>
                  <a:lnTo>
                    <a:pt x="3867" y="2285"/>
                  </a:lnTo>
                  <a:lnTo>
                    <a:pt x="3867" y="2295"/>
                  </a:lnTo>
                  <a:lnTo>
                    <a:pt x="3876" y="2305"/>
                  </a:lnTo>
                  <a:lnTo>
                    <a:pt x="3886" y="2295"/>
                  </a:lnTo>
                  <a:lnTo>
                    <a:pt x="3886" y="2276"/>
                  </a:lnTo>
                  <a:lnTo>
                    <a:pt x="3896" y="2276"/>
                  </a:lnTo>
                  <a:lnTo>
                    <a:pt x="3905" y="2285"/>
                  </a:lnTo>
                  <a:lnTo>
                    <a:pt x="3924" y="2295"/>
                  </a:lnTo>
                  <a:lnTo>
                    <a:pt x="3924" y="2305"/>
                  </a:lnTo>
                  <a:lnTo>
                    <a:pt x="3924" y="2314"/>
                  </a:lnTo>
                  <a:lnTo>
                    <a:pt x="3934" y="2323"/>
                  </a:lnTo>
                  <a:lnTo>
                    <a:pt x="3934" y="2333"/>
                  </a:lnTo>
                  <a:lnTo>
                    <a:pt x="3934" y="2343"/>
                  </a:lnTo>
                  <a:lnTo>
                    <a:pt x="3943" y="2343"/>
                  </a:lnTo>
                  <a:lnTo>
                    <a:pt x="3943" y="2352"/>
                  </a:lnTo>
                  <a:lnTo>
                    <a:pt x="3943" y="2362"/>
                  </a:lnTo>
                  <a:lnTo>
                    <a:pt x="3953" y="2362"/>
                  </a:lnTo>
                  <a:lnTo>
                    <a:pt x="3962" y="2362"/>
                  </a:lnTo>
                  <a:lnTo>
                    <a:pt x="3972" y="2371"/>
                  </a:lnTo>
                  <a:lnTo>
                    <a:pt x="4000" y="2362"/>
                  </a:lnTo>
                  <a:lnTo>
                    <a:pt x="4038" y="2323"/>
                  </a:lnTo>
                  <a:lnTo>
                    <a:pt x="4077" y="2295"/>
                  </a:lnTo>
                  <a:lnTo>
                    <a:pt x="4124" y="2257"/>
                  </a:lnTo>
                  <a:lnTo>
                    <a:pt x="4124" y="2228"/>
                  </a:lnTo>
                  <a:lnTo>
                    <a:pt x="4115" y="2209"/>
                  </a:lnTo>
                  <a:lnTo>
                    <a:pt x="4124" y="2190"/>
                  </a:lnTo>
                  <a:lnTo>
                    <a:pt x="4124" y="2171"/>
                  </a:lnTo>
                  <a:lnTo>
                    <a:pt x="4134" y="2152"/>
                  </a:lnTo>
                  <a:lnTo>
                    <a:pt x="4200" y="2133"/>
                  </a:lnTo>
                  <a:lnTo>
                    <a:pt x="4248" y="2114"/>
                  </a:lnTo>
                  <a:lnTo>
                    <a:pt x="4286" y="2105"/>
                  </a:lnTo>
                  <a:lnTo>
                    <a:pt x="4295" y="2095"/>
                  </a:lnTo>
                  <a:lnTo>
                    <a:pt x="4305" y="2095"/>
                  </a:lnTo>
                  <a:lnTo>
                    <a:pt x="4315" y="2095"/>
                  </a:lnTo>
                  <a:lnTo>
                    <a:pt x="4324" y="2095"/>
                  </a:lnTo>
                  <a:lnTo>
                    <a:pt x="4334" y="2095"/>
                  </a:lnTo>
                  <a:lnTo>
                    <a:pt x="4343" y="2105"/>
                  </a:lnTo>
                  <a:lnTo>
                    <a:pt x="4362" y="2114"/>
                  </a:lnTo>
                  <a:lnTo>
                    <a:pt x="4372" y="2124"/>
                  </a:lnTo>
                  <a:lnTo>
                    <a:pt x="4381" y="2133"/>
                  </a:lnTo>
                  <a:lnTo>
                    <a:pt x="4410" y="2152"/>
                  </a:lnTo>
                  <a:lnTo>
                    <a:pt x="4419" y="2152"/>
                  </a:lnTo>
                  <a:lnTo>
                    <a:pt x="4429" y="2152"/>
                  </a:lnTo>
                  <a:lnTo>
                    <a:pt x="4438" y="2162"/>
                  </a:lnTo>
                  <a:lnTo>
                    <a:pt x="4438" y="2171"/>
                  </a:lnTo>
                  <a:lnTo>
                    <a:pt x="4438" y="2181"/>
                  </a:lnTo>
                  <a:lnTo>
                    <a:pt x="4438" y="2190"/>
                  </a:lnTo>
                  <a:lnTo>
                    <a:pt x="4448" y="2190"/>
                  </a:lnTo>
                  <a:lnTo>
                    <a:pt x="4458" y="2190"/>
                  </a:lnTo>
                  <a:lnTo>
                    <a:pt x="4458" y="2209"/>
                  </a:lnTo>
                  <a:lnTo>
                    <a:pt x="4458" y="2219"/>
                  </a:lnTo>
                  <a:lnTo>
                    <a:pt x="4476" y="2219"/>
                  </a:lnTo>
                  <a:lnTo>
                    <a:pt x="4486" y="2228"/>
                  </a:lnTo>
                  <a:lnTo>
                    <a:pt x="4496" y="2219"/>
                  </a:lnTo>
                  <a:lnTo>
                    <a:pt x="4515" y="2219"/>
                  </a:lnTo>
                  <a:lnTo>
                    <a:pt x="4524" y="2219"/>
                  </a:lnTo>
                  <a:lnTo>
                    <a:pt x="4534" y="2219"/>
                  </a:lnTo>
                  <a:lnTo>
                    <a:pt x="4543" y="2209"/>
                  </a:lnTo>
                  <a:lnTo>
                    <a:pt x="4543" y="2219"/>
                  </a:lnTo>
                  <a:lnTo>
                    <a:pt x="4553" y="2219"/>
                  </a:lnTo>
                  <a:lnTo>
                    <a:pt x="4562" y="2219"/>
                  </a:lnTo>
                  <a:lnTo>
                    <a:pt x="4562" y="2209"/>
                  </a:lnTo>
                  <a:lnTo>
                    <a:pt x="4572" y="2209"/>
                  </a:lnTo>
                  <a:lnTo>
                    <a:pt x="4572" y="2228"/>
                  </a:lnTo>
                  <a:lnTo>
                    <a:pt x="4572" y="2238"/>
                  </a:lnTo>
                  <a:lnTo>
                    <a:pt x="4581" y="2238"/>
                  </a:lnTo>
                  <a:lnTo>
                    <a:pt x="4581" y="2228"/>
                  </a:lnTo>
                  <a:lnTo>
                    <a:pt x="4600" y="2219"/>
                  </a:lnTo>
                  <a:lnTo>
                    <a:pt x="4619" y="2209"/>
                  </a:lnTo>
                  <a:lnTo>
                    <a:pt x="4629" y="2200"/>
                  </a:lnTo>
                  <a:lnTo>
                    <a:pt x="4638" y="2190"/>
                  </a:lnTo>
                  <a:lnTo>
                    <a:pt x="4638" y="2181"/>
                  </a:lnTo>
                  <a:lnTo>
                    <a:pt x="4629" y="2171"/>
                  </a:lnTo>
                  <a:lnTo>
                    <a:pt x="4629" y="2162"/>
                  </a:lnTo>
                  <a:lnTo>
                    <a:pt x="4619" y="2162"/>
                  </a:lnTo>
                  <a:lnTo>
                    <a:pt x="4619" y="2152"/>
                  </a:lnTo>
                  <a:lnTo>
                    <a:pt x="4629" y="2152"/>
                  </a:lnTo>
                  <a:lnTo>
                    <a:pt x="4629" y="2162"/>
                  </a:lnTo>
                  <a:lnTo>
                    <a:pt x="4648" y="2171"/>
                  </a:lnTo>
                  <a:lnTo>
                    <a:pt x="4648" y="2162"/>
                  </a:lnTo>
                  <a:lnTo>
                    <a:pt x="4657" y="2152"/>
                  </a:lnTo>
                  <a:lnTo>
                    <a:pt x="4667" y="2143"/>
                  </a:lnTo>
                  <a:lnTo>
                    <a:pt x="4657" y="2133"/>
                  </a:lnTo>
                  <a:lnTo>
                    <a:pt x="4648" y="2124"/>
                  </a:lnTo>
                  <a:lnTo>
                    <a:pt x="4648" y="2105"/>
                  </a:lnTo>
                  <a:lnTo>
                    <a:pt x="4667" y="2114"/>
                  </a:lnTo>
                  <a:lnTo>
                    <a:pt x="4676" y="2124"/>
                  </a:lnTo>
                  <a:lnTo>
                    <a:pt x="4686" y="2143"/>
                  </a:lnTo>
                  <a:lnTo>
                    <a:pt x="4686" y="2152"/>
                  </a:lnTo>
                  <a:lnTo>
                    <a:pt x="4696" y="2152"/>
                  </a:lnTo>
                  <a:lnTo>
                    <a:pt x="4696" y="2162"/>
                  </a:lnTo>
                  <a:lnTo>
                    <a:pt x="4734" y="2152"/>
                  </a:lnTo>
                  <a:lnTo>
                    <a:pt x="4743" y="2152"/>
                  </a:lnTo>
                  <a:lnTo>
                    <a:pt x="4753" y="2143"/>
                  </a:lnTo>
                  <a:lnTo>
                    <a:pt x="4762" y="2133"/>
                  </a:lnTo>
                  <a:lnTo>
                    <a:pt x="4772" y="2143"/>
                  </a:lnTo>
                  <a:lnTo>
                    <a:pt x="4762" y="2143"/>
                  </a:lnTo>
                  <a:lnTo>
                    <a:pt x="4762" y="2152"/>
                  </a:lnTo>
                  <a:lnTo>
                    <a:pt x="4772" y="2152"/>
                  </a:lnTo>
                  <a:lnTo>
                    <a:pt x="4781" y="2152"/>
                  </a:lnTo>
                  <a:lnTo>
                    <a:pt x="4791" y="2152"/>
                  </a:lnTo>
                  <a:lnTo>
                    <a:pt x="4800" y="2143"/>
                  </a:lnTo>
                  <a:lnTo>
                    <a:pt x="4810" y="2152"/>
                  </a:lnTo>
                  <a:lnTo>
                    <a:pt x="4829" y="2143"/>
                  </a:lnTo>
                  <a:lnTo>
                    <a:pt x="4839" y="2152"/>
                  </a:lnTo>
                  <a:lnTo>
                    <a:pt x="4848" y="2162"/>
                  </a:lnTo>
                  <a:lnTo>
                    <a:pt x="4857" y="2162"/>
                  </a:lnTo>
                  <a:lnTo>
                    <a:pt x="4857" y="2171"/>
                  </a:lnTo>
                  <a:lnTo>
                    <a:pt x="4877" y="2181"/>
                  </a:lnTo>
                  <a:lnTo>
                    <a:pt x="4896" y="2171"/>
                  </a:lnTo>
                  <a:lnTo>
                    <a:pt x="4905" y="2171"/>
                  </a:lnTo>
                  <a:lnTo>
                    <a:pt x="4934" y="2162"/>
                  </a:lnTo>
                  <a:lnTo>
                    <a:pt x="4943" y="2162"/>
                  </a:lnTo>
                  <a:lnTo>
                    <a:pt x="4953" y="2152"/>
                  </a:lnTo>
                  <a:lnTo>
                    <a:pt x="4962" y="2143"/>
                  </a:lnTo>
                  <a:lnTo>
                    <a:pt x="4962" y="2124"/>
                  </a:lnTo>
                  <a:lnTo>
                    <a:pt x="4962" y="2114"/>
                  </a:lnTo>
                  <a:lnTo>
                    <a:pt x="4953" y="2095"/>
                  </a:lnTo>
                  <a:lnTo>
                    <a:pt x="4943" y="2085"/>
                  </a:lnTo>
                  <a:lnTo>
                    <a:pt x="4943" y="2076"/>
                  </a:lnTo>
                  <a:lnTo>
                    <a:pt x="4934" y="2067"/>
                  </a:lnTo>
                  <a:lnTo>
                    <a:pt x="4924" y="2067"/>
                  </a:lnTo>
                  <a:lnTo>
                    <a:pt x="4915" y="2057"/>
                  </a:lnTo>
                  <a:lnTo>
                    <a:pt x="4896" y="2047"/>
                  </a:lnTo>
                  <a:lnTo>
                    <a:pt x="4905" y="2047"/>
                  </a:lnTo>
                  <a:lnTo>
                    <a:pt x="4915" y="2047"/>
                  </a:lnTo>
                  <a:lnTo>
                    <a:pt x="4924" y="2057"/>
                  </a:lnTo>
                  <a:lnTo>
                    <a:pt x="4934" y="2057"/>
                  </a:lnTo>
                  <a:lnTo>
                    <a:pt x="4943" y="2057"/>
                  </a:lnTo>
                  <a:lnTo>
                    <a:pt x="4943" y="2067"/>
                  </a:lnTo>
                  <a:lnTo>
                    <a:pt x="4943" y="2076"/>
                  </a:lnTo>
                  <a:lnTo>
                    <a:pt x="4953" y="2076"/>
                  </a:lnTo>
                  <a:lnTo>
                    <a:pt x="4953" y="2085"/>
                  </a:lnTo>
                  <a:lnTo>
                    <a:pt x="4962" y="2076"/>
                  </a:lnTo>
                  <a:lnTo>
                    <a:pt x="4962" y="2085"/>
                  </a:lnTo>
                  <a:lnTo>
                    <a:pt x="4972" y="2105"/>
                  </a:lnTo>
                  <a:lnTo>
                    <a:pt x="4972" y="2114"/>
                  </a:lnTo>
                  <a:lnTo>
                    <a:pt x="4981" y="2124"/>
                  </a:lnTo>
                  <a:lnTo>
                    <a:pt x="4981" y="2133"/>
                  </a:lnTo>
                  <a:lnTo>
                    <a:pt x="4991" y="2143"/>
                  </a:lnTo>
                  <a:lnTo>
                    <a:pt x="5010" y="2133"/>
                  </a:lnTo>
                  <a:lnTo>
                    <a:pt x="5019" y="2124"/>
                  </a:lnTo>
                  <a:lnTo>
                    <a:pt x="5038" y="2124"/>
                  </a:lnTo>
                  <a:lnTo>
                    <a:pt x="5048" y="2105"/>
                  </a:lnTo>
                  <a:lnTo>
                    <a:pt x="5057" y="2095"/>
                  </a:lnTo>
                  <a:lnTo>
                    <a:pt x="5048" y="2085"/>
                  </a:lnTo>
                  <a:lnTo>
                    <a:pt x="5038" y="2076"/>
                  </a:lnTo>
                  <a:lnTo>
                    <a:pt x="5038" y="2067"/>
                  </a:lnTo>
                  <a:lnTo>
                    <a:pt x="5057" y="2076"/>
                  </a:lnTo>
                  <a:lnTo>
                    <a:pt x="5057" y="2067"/>
                  </a:lnTo>
                  <a:lnTo>
                    <a:pt x="5057" y="2057"/>
                  </a:lnTo>
                  <a:lnTo>
                    <a:pt x="5048" y="2047"/>
                  </a:lnTo>
                  <a:lnTo>
                    <a:pt x="5038" y="2038"/>
                  </a:lnTo>
                  <a:lnTo>
                    <a:pt x="5038" y="2028"/>
                  </a:lnTo>
                  <a:lnTo>
                    <a:pt x="5029" y="2019"/>
                  </a:lnTo>
                  <a:lnTo>
                    <a:pt x="5019" y="2019"/>
                  </a:lnTo>
                  <a:lnTo>
                    <a:pt x="5010" y="2038"/>
                  </a:lnTo>
                  <a:lnTo>
                    <a:pt x="5000" y="2047"/>
                  </a:lnTo>
                  <a:lnTo>
                    <a:pt x="4991" y="2047"/>
                  </a:lnTo>
                  <a:lnTo>
                    <a:pt x="5000" y="2028"/>
                  </a:lnTo>
                  <a:lnTo>
                    <a:pt x="5000" y="2019"/>
                  </a:lnTo>
                  <a:lnTo>
                    <a:pt x="5000" y="2009"/>
                  </a:lnTo>
                  <a:lnTo>
                    <a:pt x="5010" y="2009"/>
                  </a:lnTo>
                  <a:lnTo>
                    <a:pt x="5019" y="2009"/>
                  </a:lnTo>
                  <a:lnTo>
                    <a:pt x="5029" y="2009"/>
                  </a:lnTo>
                  <a:lnTo>
                    <a:pt x="5038" y="2009"/>
                  </a:lnTo>
                  <a:lnTo>
                    <a:pt x="5048" y="2019"/>
                  </a:lnTo>
                  <a:lnTo>
                    <a:pt x="5048" y="2028"/>
                  </a:lnTo>
                  <a:lnTo>
                    <a:pt x="5057" y="2019"/>
                  </a:lnTo>
                  <a:lnTo>
                    <a:pt x="5067" y="2019"/>
                  </a:lnTo>
                  <a:lnTo>
                    <a:pt x="5077" y="2019"/>
                  </a:lnTo>
                  <a:lnTo>
                    <a:pt x="5077" y="2009"/>
                  </a:lnTo>
                  <a:lnTo>
                    <a:pt x="5086" y="2000"/>
                  </a:lnTo>
                  <a:lnTo>
                    <a:pt x="5086" y="1990"/>
                  </a:lnTo>
                  <a:lnTo>
                    <a:pt x="5095" y="1981"/>
                  </a:lnTo>
                  <a:lnTo>
                    <a:pt x="5095" y="1971"/>
                  </a:lnTo>
                  <a:lnTo>
                    <a:pt x="5115" y="1962"/>
                  </a:lnTo>
                  <a:lnTo>
                    <a:pt x="5067" y="1962"/>
                  </a:lnTo>
                  <a:lnTo>
                    <a:pt x="5057" y="1952"/>
                  </a:lnTo>
                  <a:close/>
                  <a:moveTo>
                    <a:pt x="1267" y="2009"/>
                  </a:moveTo>
                  <a:lnTo>
                    <a:pt x="1248" y="2028"/>
                  </a:lnTo>
                  <a:lnTo>
                    <a:pt x="1238" y="2038"/>
                  </a:lnTo>
                  <a:lnTo>
                    <a:pt x="1229" y="2057"/>
                  </a:lnTo>
                  <a:lnTo>
                    <a:pt x="1238" y="2067"/>
                  </a:lnTo>
                  <a:lnTo>
                    <a:pt x="1248" y="2057"/>
                  </a:lnTo>
                  <a:lnTo>
                    <a:pt x="1257" y="2057"/>
                  </a:lnTo>
                  <a:lnTo>
                    <a:pt x="1257" y="2067"/>
                  </a:lnTo>
                  <a:lnTo>
                    <a:pt x="1267" y="2067"/>
                  </a:lnTo>
                  <a:lnTo>
                    <a:pt x="1267" y="2047"/>
                  </a:lnTo>
                  <a:lnTo>
                    <a:pt x="1267" y="2028"/>
                  </a:lnTo>
                  <a:lnTo>
                    <a:pt x="1267" y="2019"/>
                  </a:lnTo>
                  <a:lnTo>
                    <a:pt x="1267" y="2009"/>
                  </a:lnTo>
                  <a:close/>
                  <a:moveTo>
                    <a:pt x="905" y="2228"/>
                  </a:moveTo>
                  <a:lnTo>
                    <a:pt x="924" y="2228"/>
                  </a:lnTo>
                  <a:lnTo>
                    <a:pt x="933" y="2228"/>
                  </a:lnTo>
                  <a:lnTo>
                    <a:pt x="953" y="2228"/>
                  </a:lnTo>
                  <a:lnTo>
                    <a:pt x="972" y="2228"/>
                  </a:lnTo>
                  <a:lnTo>
                    <a:pt x="981" y="2228"/>
                  </a:lnTo>
                  <a:lnTo>
                    <a:pt x="991" y="2238"/>
                  </a:lnTo>
                  <a:lnTo>
                    <a:pt x="1000" y="2238"/>
                  </a:lnTo>
                  <a:lnTo>
                    <a:pt x="1067" y="2228"/>
                  </a:lnTo>
                  <a:lnTo>
                    <a:pt x="1133" y="2228"/>
                  </a:lnTo>
                  <a:lnTo>
                    <a:pt x="1153" y="2209"/>
                  </a:lnTo>
                  <a:lnTo>
                    <a:pt x="1162" y="2200"/>
                  </a:lnTo>
                  <a:lnTo>
                    <a:pt x="1171" y="2190"/>
                  </a:lnTo>
                  <a:lnTo>
                    <a:pt x="1171" y="2181"/>
                  </a:lnTo>
                  <a:lnTo>
                    <a:pt x="1171" y="2162"/>
                  </a:lnTo>
                  <a:lnTo>
                    <a:pt x="1171" y="2152"/>
                  </a:lnTo>
                  <a:lnTo>
                    <a:pt x="1162" y="2143"/>
                  </a:lnTo>
                  <a:lnTo>
                    <a:pt x="1153" y="2143"/>
                  </a:lnTo>
                  <a:lnTo>
                    <a:pt x="1153" y="2133"/>
                  </a:lnTo>
                  <a:lnTo>
                    <a:pt x="1143" y="2124"/>
                  </a:lnTo>
                  <a:lnTo>
                    <a:pt x="1143" y="2114"/>
                  </a:lnTo>
                  <a:lnTo>
                    <a:pt x="1133" y="2114"/>
                  </a:lnTo>
                  <a:lnTo>
                    <a:pt x="1133" y="2105"/>
                  </a:lnTo>
                  <a:lnTo>
                    <a:pt x="1153" y="2095"/>
                  </a:lnTo>
                  <a:lnTo>
                    <a:pt x="1143" y="2095"/>
                  </a:lnTo>
                  <a:lnTo>
                    <a:pt x="1143" y="2085"/>
                  </a:lnTo>
                  <a:lnTo>
                    <a:pt x="1143" y="2076"/>
                  </a:lnTo>
                  <a:lnTo>
                    <a:pt x="1143" y="2067"/>
                  </a:lnTo>
                  <a:lnTo>
                    <a:pt x="1133" y="2067"/>
                  </a:lnTo>
                  <a:lnTo>
                    <a:pt x="1124" y="2057"/>
                  </a:lnTo>
                  <a:lnTo>
                    <a:pt x="1114" y="2057"/>
                  </a:lnTo>
                  <a:lnTo>
                    <a:pt x="1095" y="2057"/>
                  </a:lnTo>
                  <a:lnTo>
                    <a:pt x="1086" y="2057"/>
                  </a:lnTo>
                  <a:lnTo>
                    <a:pt x="1029" y="2085"/>
                  </a:lnTo>
                  <a:lnTo>
                    <a:pt x="1010" y="2085"/>
                  </a:lnTo>
                  <a:lnTo>
                    <a:pt x="1000" y="2085"/>
                  </a:lnTo>
                  <a:lnTo>
                    <a:pt x="991" y="2085"/>
                  </a:lnTo>
                  <a:lnTo>
                    <a:pt x="924" y="2105"/>
                  </a:lnTo>
                  <a:lnTo>
                    <a:pt x="924" y="2114"/>
                  </a:lnTo>
                  <a:lnTo>
                    <a:pt x="905" y="2152"/>
                  </a:lnTo>
                  <a:lnTo>
                    <a:pt x="905" y="2200"/>
                  </a:lnTo>
                  <a:lnTo>
                    <a:pt x="905" y="2209"/>
                  </a:lnTo>
                  <a:lnTo>
                    <a:pt x="905" y="22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9"/>
            <p:cNvSpPr>
              <a:spLocks noChangeArrowheads="1"/>
            </p:cNvSpPr>
            <p:nvPr/>
          </p:nvSpPr>
          <p:spPr bwMode="auto">
            <a:xfrm>
              <a:off x="6489463" y="2497136"/>
              <a:ext cx="2316865" cy="2825692"/>
            </a:xfrm>
            <a:custGeom>
              <a:avLst/>
              <a:gdLst>
                <a:gd name="T0" fmla="*/ 2147483647 w 8963"/>
                <a:gd name="T1" fmla="*/ 2147483647 h 10935"/>
                <a:gd name="T2" fmla="*/ 2147483647 w 8963"/>
                <a:gd name="T3" fmla="*/ 2147483647 h 10935"/>
                <a:gd name="T4" fmla="*/ 2147483647 w 8963"/>
                <a:gd name="T5" fmla="*/ 2147483647 h 10935"/>
                <a:gd name="T6" fmla="*/ 2147483647 w 8963"/>
                <a:gd name="T7" fmla="*/ 2147483647 h 10935"/>
                <a:gd name="T8" fmla="*/ 2147483647 w 8963"/>
                <a:gd name="T9" fmla="*/ 2147483647 h 10935"/>
                <a:gd name="T10" fmla="*/ 2147483647 w 8963"/>
                <a:gd name="T11" fmla="*/ 2147483647 h 10935"/>
                <a:gd name="T12" fmla="*/ 2147483647 w 8963"/>
                <a:gd name="T13" fmla="*/ 2147483647 h 10935"/>
                <a:gd name="T14" fmla="*/ 2147483647 w 8963"/>
                <a:gd name="T15" fmla="*/ 2147483647 h 10935"/>
                <a:gd name="T16" fmla="*/ 2147483647 w 8963"/>
                <a:gd name="T17" fmla="*/ 2147483647 h 10935"/>
                <a:gd name="T18" fmla="*/ 2147483647 w 8963"/>
                <a:gd name="T19" fmla="*/ 2147483647 h 10935"/>
                <a:gd name="T20" fmla="*/ 2147483647 w 8963"/>
                <a:gd name="T21" fmla="*/ 2147483647 h 10935"/>
                <a:gd name="T22" fmla="*/ 2147483647 w 8963"/>
                <a:gd name="T23" fmla="*/ 2147483647 h 10935"/>
                <a:gd name="T24" fmla="*/ 2147483647 w 8963"/>
                <a:gd name="T25" fmla="*/ 2147483647 h 10935"/>
                <a:gd name="T26" fmla="*/ 2147483647 w 8963"/>
                <a:gd name="T27" fmla="*/ 2147483647 h 10935"/>
                <a:gd name="T28" fmla="*/ 2147483647 w 8963"/>
                <a:gd name="T29" fmla="*/ 2147483647 h 10935"/>
                <a:gd name="T30" fmla="*/ 2147483647 w 8963"/>
                <a:gd name="T31" fmla="*/ 2147483647 h 10935"/>
                <a:gd name="T32" fmla="*/ 2147483647 w 8963"/>
                <a:gd name="T33" fmla="*/ 2147483647 h 10935"/>
                <a:gd name="T34" fmla="*/ 2147483647 w 8963"/>
                <a:gd name="T35" fmla="*/ 2147483647 h 10935"/>
                <a:gd name="T36" fmla="*/ 2147483647 w 8963"/>
                <a:gd name="T37" fmla="*/ 2147483647 h 10935"/>
                <a:gd name="T38" fmla="*/ 2147483647 w 8963"/>
                <a:gd name="T39" fmla="*/ 2147483647 h 10935"/>
                <a:gd name="T40" fmla="*/ 2147483647 w 8963"/>
                <a:gd name="T41" fmla="*/ 2147483647 h 10935"/>
                <a:gd name="T42" fmla="*/ 2147483647 w 8963"/>
                <a:gd name="T43" fmla="*/ 2147483647 h 10935"/>
                <a:gd name="T44" fmla="*/ 2147483647 w 8963"/>
                <a:gd name="T45" fmla="*/ 2147483647 h 10935"/>
                <a:gd name="T46" fmla="*/ 2147483647 w 8963"/>
                <a:gd name="T47" fmla="*/ 2147483647 h 10935"/>
                <a:gd name="T48" fmla="*/ 2147483647 w 8963"/>
                <a:gd name="T49" fmla="*/ 2147483647 h 10935"/>
                <a:gd name="T50" fmla="*/ 2147483647 w 8963"/>
                <a:gd name="T51" fmla="*/ 2147483647 h 10935"/>
                <a:gd name="T52" fmla="*/ 2147483647 w 8963"/>
                <a:gd name="T53" fmla="*/ 2147483647 h 10935"/>
                <a:gd name="T54" fmla="*/ 2147483647 w 8963"/>
                <a:gd name="T55" fmla="*/ 2147483647 h 10935"/>
                <a:gd name="T56" fmla="*/ 2147483647 w 8963"/>
                <a:gd name="T57" fmla="*/ 2147483647 h 10935"/>
                <a:gd name="T58" fmla="*/ 2147483647 w 8963"/>
                <a:gd name="T59" fmla="*/ 2147483647 h 10935"/>
                <a:gd name="T60" fmla="*/ 2147483647 w 8963"/>
                <a:gd name="T61" fmla="*/ 2147483647 h 10935"/>
                <a:gd name="T62" fmla="*/ 2147483647 w 8963"/>
                <a:gd name="T63" fmla="*/ 2147483647 h 10935"/>
                <a:gd name="T64" fmla="*/ 2147483647 w 8963"/>
                <a:gd name="T65" fmla="*/ 2147483647 h 10935"/>
                <a:gd name="T66" fmla="*/ 2147483647 w 8963"/>
                <a:gd name="T67" fmla="*/ 2147483647 h 10935"/>
                <a:gd name="T68" fmla="*/ 2147483647 w 8963"/>
                <a:gd name="T69" fmla="*/ 2147483647 h 10935"/>
                <a:gd name="T70" fmla="*/ 2147483647 w 8963"/>
                <a:gd name="T71" fmla="*/ 2147483647 h 10935"/>
                <a:gd name="T72" fmla="*/ 2147483647 w 8963"/>
                <a:gd name="T73" fmla="*/ 2147483647 h 10935"/>
                <a:gd name="T74" fmla="*/ 2147483647 w 8963"/>
                <a:gd name="T75" fmla="*/ 2147483647 h 10935"/>
                <a:gd name="T76" fmla="*/ 2147483647 w 8963"/>
                <a:gd name="T77" fmla="*/ 2147483647 h 10935"/>
                <a:gd name="T78" fmla="*/ 2147483647 w 8963"/>
                <a:gd name="T79" fmla="*/ 2147483647 h 10935"/>
                <a:gd name="T80" fmla="*/ 2147483647 w 8963"/>
                <a:gd name="T81" fmla="*/ 2147483647 h 10935"/>
                <a:gd name="T82" fmla="*/ 2147483647 w 8963"/>
                <a:gd name="T83" fmla="*/ 2147483647 h 10935"/>
                <a:gd name="T84" fmla="*/ 2147483647 w 8963"/>
                <a:gd name="T85" fmla="*/ 2147483647 h 10935"/>
                <a:gd name="T86" fmla="*/ 2147483647 w 8963"/>
                <a:gd name="T87" fmla="*/ 2147483647 h 10935"/>
                <a:gd name="T88" fmla="*/ 2147483647 w 8963"/>
                <a:gd name="T89" fmla="*/ 2147483647 h 10935"/>
                <a:gd name="T90" fmla="*/ 2147483647 w 8963"/>
                <a:gd name="T91" fmla="*/ 2147483647 h 10935"/>
                <a:gd name="T92" fmla="*/ 2147483647 w 8963"/>
                <a:gd name="T93" fmla="*/ 2147483647 h 10935"/>
                <a:gd name="T94" fmla="*/ 2147483647 w 8963"/>
                <a:gd name="T95" fmla="*/ 2147483647 h 10935"/>
                <a:gd name="T96" fmla="*/ 2147483647 w 8963"/>
                <a:gd name="T97" fmla="*/ 2147483647 h 10935"/>
                <a:gd name="T98" fmla="*/ 2147483647 w 8963"/>
                <a:gd name="T99" fmla="*/ 2147483647 h 10935"/>
                <a:gd name="T100" fmla="*/ 2147483647 w 8963"/>
                <a:gd name="T101" fmla="*/ 2147483647 h 10935"/>
                <a:gd name="T102" fmla="*/ 2147483647 w 8963"/>
                <a:gd name="T103" fmla="*/ 2147483647 h 10935"/>
                <a:gd name="T104" fmla="*/ 2147483647 w 8963"/>
                <a:gd name="T105" fmla="*/ 2147483647 h 10935"/>
                <a:gd name="T106" fmla="*/ 2147483647 w 8963"/>
                <a:gd name="T107" fmla="*/ 2147483647 h 10935"/>
                <a:gd name="T108" fmla="*/ 2147483647 w 8963"/>
                <a:gd name="T109" fmla="*/ 2147483647 h 10935"/>
                <a:gd name="T110" fmla="*/ 2147483647 w 8963"/>
                <a:gd name="T111" fmla="*/ 2147483647 h 10935"/>
                <a:gd name="T112" fmla="*/ 2147483647 w 8963"/>
                <a:gd name="T113" fmla="*/ 2147483647 h 10935"/>
                <a:gd name="T114" fmla="*/ 2147483647 w 8963"/>
                <a:gd name="T115" fmla="*/ 2147483647 h 10935"/>
                <a:gd name="T116" fmla="*/ 2147483647 w 8963"/>
                <a:gd name="T117" fmla="*/ 2147483647 h 10935"/>
                <a:gd name="T118" fmla="*/ 2147483647 w 8963"/>
                <a:gd name="T119" fmla="*/ 2147483647 h 10935"/>
                <a:gd name="T120" fmla="*/ 2147483647 w 8963"/>
                <a:gd name="T121" fmla="*/ 2147483647 h 10935"/>
                <a:gd name="T122" fmla="*/ 2147483647 w 8963"/>
                <a:gd name="T123" fmla="*/ 2147483647 h 10935"/>
                <a:gd name="T124" fmla="*/ 2147483647 w 8963"/>
                <a:gd name="T125" fmla="*/ 2147483647 h 109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63"/>
                <a:gd name="T190" fmla="*/ 0 h 10935"/>
                <a:gd name="T191" fmla="*/ 8963 w 8963"/>
                <a:gd name="T192" fmla="*/ 10935 h 109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63" h="10935">
                  <a:moveTo>
                    <a:pt x="5877" y="19"/>
                  </a:moveTo>
                  <a:lnTo>
                    <a:pt x="5886" y="29"/>
                  </a:lnTo>
                  <a:lnTo>
                    <a:pt x="5905" y="19"/>
                  </a:lnTo>
                  <a:lnTo>
                    <a:pt x="5905" y="10"/>
                  </a:lnTo>
                  <a:lnTo>
                    <a:pt x="5896" y="10"/>
                  </a:lnTo>
                  <a:lnTo>
                    <a:pt x="5886" y="0"/>
                  </a:lnTo>
                  <a:lnTo>
                    <a:pt x="5877" y="0"/>
                  </a:lnTo>
                  <a:lnTo>
                    <a:pt x="5877" y="10"/>
                  </a:lnTo>
                  <a:lnTo>
                    <a:pt x="5877" y="19"/>
                  </a:lnTo>
                  <a:close/>
                  <a:moveTo>
                    <a:pt x="5200" y="1505"/>
                  </a:moveTo>
                  <a:lnTo>
                    <a:pt x="5200" y="1515"/>
                  </a:lnTo>
                  <a:lnTo>
                    <a:pt x="5143" y="1524"/>
                  </a:lnTo>
                  <a:lnTo>
                    <a:pt x="5134" y="1524"/>
                  </a:lnTo>
                  <a:lnTo>
                    <a:pt x="5124" y="1505"/>
                  </a:lnTo>
                  <a:lnTo>
                    <a:pt x="5115" y="1505"/>
                  </a:lnTo>
                  <a:lnTo>
                    <a:pt x="5105" y="1496"/>
                  </a:lnTo>
                  <a:lnTo>
                    <a:pt x="5105" y="1486"/>
                  </a:lnTo>
                  <a:lnTo>
                    <a:pt x="5105" y="1476"/>
                  </a:lnTo>
                  <a:lnTo>
                    <a:pt x="5096" y="1467"/>
                  </a:lnTo>
                  <a:lnTo>
                    <a:pt x="5105" y="1467"/>
                  </a:lnTo>
                  <a:lnTo>
                    <a:pt x="5105" y="1458"/>
                  </a:lnTo>
                  <a:lnTo>
                    <a:pt x="5105" y="1448"/>
                  </a:lnTo>
                  <a:lnTo>
                    <a:pt x="5096" y="1448"/>
                  </a:lnTo>
                  <a:lnTo>
                    <a:pt x="5086" y="1448"/>
                  </a:lnTo>
                  <a:lnTo>
                    <a:pt x="5086" y="1438"/>
                  </a:lnTo>
                  <a:lnTo>
                    <a:pt x="5077" y="1438"/>
                  </a:lnTo>
                  <a:lnTo>
                    <a:pt x="5048" y="1429"/>
                  </a:lnTo>
                  <a:lnTo>
                    <a:pt x="5039" y="1429"/>
                  </a:lnTo>
                  <a:lnTo>
                    <a:pt x="5039" y="1438"/>
                  </a:lnTo>
                  <a:lnTo>
                    <a:pt x="5039" y="1458"/>
                  </a:lnTo>
                  <a:lnTo>
                    <a:pt x="5048" y="1467"/>
                  </a:lnTo>
                  <a:lnTo>
                    <a:pt x="5058" y="1476"/>
                  </a:lnTo>
                  <a:lnTo>
                    <a:pt x="5058" y="1486"/>
                  </a:lnTo>
                  <a:lnTo>
                    <a:pt x="5067" y="1496"/>
                  </a:lnTo>
                  <a:lnTo>
                    <a:pt x="5058" y="1505"/>
                  </a:lnTo>
                  <a:lnTo>
                    <a:pt x="5058" y="1515"/>
                  </a:lnTo>
                  <a:lnTo>
                    <a:pt x="5058" y="1524"/>
                  </a:lnTo>
                  <a:lnTo>
                    <a:pt x="5058" y="1534"/>
                  </a:lnTo>
                  <a:lnTo>
                    <a:pt x="5067" y="1534"/>
                  </a:lnTo>
                  <a:lnTo>
                    <a:pt x="5067" y="1543"/>
                  </a:lnTo>
                  <a:lnTo>
                    <a:pt x="5058" y="1543"/>
                  </a:lnTo>
                  <a:lnTo>
                    <a:pt x="5058" y="1553"/>
                  </a:lnTo>
                  <a:lnTo>
                    <a:pt x="5067" y="1562"/>
                  </a:lnTo>
                  <a:lnTo>
                    <a:pt x="5067" y="1572"/>
                  </a:lnTo>
                  <a:lnTo>
                    <a:pt x="5077" y="1581"/>
                  </a:lnTo>
                  <a:lnTo>
                    <a:pt x="5077" y="1600"/>
                  </a:lnTo>
                  <a:lnTo>
                    <a:pt x="5077" y="1610"/>
                  </a:lnTo>
                  <a:lnTo>
                    <a:pt x="5086" y="1619"/>
                  </a:lnTo>
                  <a:lnTo>
                    <a:pt x="5077" y="1629"/>
                  </a:lnTo>
                  <a:lnTo>
                    <a:pt x="5086" y="1638"/>
                  </a:lnTo>
                  <a:lnTo>
                    <a:pt x="5096" y="1648"/>
                  </a:lnTo>
                  <a:lnTo>
                    <a:pt x="5115" y="1657"/>
                  </a:lnTo>
                  <a:lnTo>
                    <a:pt x="5181" y="1648"/>
                  </a:lnTo>
                  <a:lnTo>
                    <a:pt x="5238" y="1667"/>
                  </a:lnTo>
                  <a:lnTo>
                    <a:pt x="5267" y="1686"/>
                  </a:lnTo>
                  <a:lnTo>
                    <a:pt x="5305" y="1686"/>
                  </a:lnTo>
                  <a:lnTo>
                    <a:pt x="5334" y="1676"/>
                  </a:lnTo>
                  <a:lnTo>
                    <a:pt x="5353" y="1676"/>
                  </a:lnTo>
                  <a:lnTo>
                    <a:pt x="5363" y="1686"/>
                  </a:lnTo>
                  <a:lnTo>
                    <a:pt x="5372" y="1686"/>
                  </a:lnTo>
                  <a:lnTo>
                    <a:pt x="5372" y="1696"/>
                  </a:lnTo>
                  <a:lnTo>
                    <a:pt x="5381" y="1696"/>
                  </a:lnTo>
                  <a:lnTo>
                    <a:pt x="5391" y="1696"/>
                  </a:lnTo>
                  <a:lnTo>
                    <a:pt x="5458" y="1724"/>
                  </a:lnTo>
                  <a:lnTo>
                    <a:pt x="5505" y="1705"/>
                  </a:lnTo>
                  <a:lnTo>
                    <a:pt x="5553" y="1696"/>
                  </a:lnTo>
                  <a:lnTo>
                    <a:pt x="5601" y="1676"/>
                  </a:lnTo>
                  <a:lnTo>
                    <a:pt x="5610" y="1667"/>
                  </a:lnTo>
                  <a:lnTo>
                    <a:pt x="5667" y="1648"/>
                  </a:lnTo>
                  <a:lnTo>
                    <a:pt x="5667" y="1638"/>
                  </a:lnTo>
                  <a:lnTo>
                    <a:pt x="5667" y="1629"/>
                  </a:lnTo>
                  <a:lnTo>
                    <a:pt x="5667" y="1619"/>
                  </a:lnTo>
                  <a:lnTo>
                    <a:pt x="5705" y="1572"/>
                  </a:lnTo>
                  <a:lnTo>
                    <a:pt x="5743" y="1524"/>
                  </a:lnTo>
                  <a:lnTo>
                    <a:pt x="5753" y="1515"/>
                  </a:lnTo>
                  <a:lnTo>
                    <a:pt x="5743" y="1496"/>
                  </a:lnTo>
                  <a:lnTo>
                    <a:pt x="5743" y="1486"/>
                  </a:lnTo>
                  <a:lnTo>
                    <a:pt x="5734" y="1476"/>
                  </a:lnTo>
                  <a:lnTo>
                    <a:pt x="5724" y="1467"/>
                  </a:lnTo>
                  <a:lnTo>
                    <a:pt x="5724" y="1458"/>
                  </a:lnTo>
                  <a:lnTo>
                    <a:pt x="5724" y="1448"/>
                  </a:lnTo>
                  <a:lnTo>
                    <a:pt x="5724" y="1438"/>
                  </a:lnTo>
                  <a:lnTo>
                    <a:pt x="5724" y="1429"/>
                  </a:lnTo>
                  <a:lnTo>
                    <a:pt x="5724" y="1419"/>
                  </a:lnTo>
                  <a:lnTo>
                    <a:pt x="5724" y="1410"/>
                  </a:lnTo>
                  <a:lnTo>
                    <a:pt x="5724" y="1391"/>
                  </a:lnTo>
                  <a:lnTo>
                    <a:pt x="5724" y="1381"/>
                  </a:lnTo>
                  <a:lnTo>
                    <a:pt x="5734" y="1381"/>
                  </a:lnTo>
                  <a:lnTo>
                    <a:pt x="5724" y="1372"/>
                  </a:lnTo>
                  <a:lnTo>
                    <a:pt x="5715" y="1372"/>
                  </a:lnTo>
                  <a:lnTo>
                    <a:pt x="5705" y="1372"/>
                  </a:lnTo>
                  <a:lnTo>
                    <a:pt x="5696" y="1381"/>
                  </a:lnTo>
                  <a:lnTo>
                    <a:pt x="5686" y="1391"/>
                  </a:lnTo>
                  <a:lnTo>
                    <a:pt x="5696" y="1391"/>
                  </a:lnTo>
                  <a:lnTo>
                    <a:pt x="5696" y="1400"/>
                  </a:lnTo>
                  <a:lnTo>
                    <a:pt x="5696" y="1410"/>
                  </a:lnTo>
                  <a:lnTo>
                    <a:pt x="5686" y="1429"/>
                  </a:lnTo>
                  <a:lnTo>
                    <a:pt x="5677" y="1429"/>
                  </a:lnTo>
                  <a:lnTo>
                    <a:pt x="5677" y="1419"/>
                  </a:lnTo>
                  <a:lnTo>
                    <a:pt x="5686" y="1419"/>
                  </a:lnTo>
                  <a:lnTo>
                    <a:pt x="5686" y="1410"/>
                  </a:lnTo>
                  <a:lnTo>
                    <a:pt x="5667" y="1419"/>
                  </a:lnTo>
                  <a:lnTo>
                    <a:pt x="5639" y="1410"/>
                  </a:lnTo>
                  <a:lnTo>
                    <a:pt x="5629" y="1410"/>
                  </a:lnTo>
                  <a:lnTo>
                    <a:pt x="5629" y="1419"/>
                  </a:lnTo>
                  <a:lnTo>
                    <a:pt x="5629" y="1410"/>
                  </a:lnTo>
                  <a:lnTo>
                    <a:pt x="5629" y="1400"/>
                  </a:lnTo>
                  <a:lnTo>
                    <a:pt x="5619" y="1400"/>
                  </a:lnTo>
                  <a:lnTo>
                    <a:pt x="5610" y="1391"/>
                  </a:lnTo>
                  <a:lnTo>
                    <a:pt x="5601" y="1391"/>
                  </a:lnTo>
                  <a:lnTo>
                    <a:pt x="5562" y="1400"/>
                  </a:lnTo>
                  <a:lnTo>
                    <a:pt x="5515" y="1419"/>
                  </a:lnTo>
                  <a:lnTo>
                    <a:pt x="5467" y="1429"/>
                  </a:lnTo>
                  <a:lnTo>
                    <a:pt x="5448" y="1458"/>
                  </a:lnTo>
                  <a:lnTo>
                    <a:pt x="5448" y="1467"/>
                  </a:lnTo>
                  <a:lnTo>
                    <a:pt x="5439" y="1476"/>
                  </a:lnTo>
                  <a:lnTo>
                    <a:pt x="5420" y="1476"/>
                  </a:lnTo>
                  <a:lnTo>
                    <a:pt x="5410" y="1486"/>
                  </a:lnTo>
                  <a:lnTo>
                    <a:pt x="5401" y="1486"/>
                  </a:lnTo>
                  <a:lnTo>
                    <a:pt x="5401" y="1476"/>
                  </a:lnTo>
                  <a:lnTo>
                    <a:pt x="5381" y="1467"/>
                  </a:lnTo>
                  <a:lnTo>
                    <a:pt x="5372" y="1467"/>
                  </a:lnTo>
                  <a:lnTo>
                    <a:pt x="5372" y="1448"/>
                  </a:lnTo>
                  <a:lnTo>
                    <a:pt x="5372" y="1429"/>
                  </a:lnTo>
                  <a:lnTo>
                    <a:pt x="5372" y="1410"/>
                  </a:lnTo>
                  <a:lnTo>
                    <a:pt x="5363" y="1410"/>
                  </a:lnTo>
                  <a:lnTo>
                    <a:pt x="5334" y="1400"/>
                  </a:lnTo>
                  <a:lnTo>
                    <a:pt x="5296" y="1419"/>
                  </a:lnTo>
                  <a:lnTo>
                    <a:pt x="5267" y="1429"/>
                  </a:lnTo>
                  <a:lnTo>
                    <a:pt x="5238" y="1429"/>
                  </a:lnTo>
                  <a:lnTo>
                    <a:pt x="5200" y="1448"/>
                  </a:lnTo>
                  <a:lnTo>
                    <a:pt x="5200" y="1458"/>
                  </a:lnTo>
                  <a:lnTo>
                    <a:pt x="5210" y="1458"/>
                  </a:lnTo>
                  <a:lnTo>
                    <a:pt x="5210" y="1467"/>
                  </a:lnTo>
                  <a:lnTo>
                    <a:pt x="5220" y="1476"/>
                  </a:lnTo>
                  <a:lnTo>
                    <a:pt x="5210" y="1476"/>
                  </a:lnTo>
                  <a:lnTo>
                    <a:pt x="5210" y="1467"/>
                  </a:lnTo>
                  <a:lnTo>
                    <a:pt x="5200" y="1467"/>
                  </a:lnTo>
                  <a:lnTo>
                    <a:pt x="5191" y="1476"/>
                  </a:lnTo>
                  <a:lnTo>
                    <a:pt x="5191" y="1486"/>
                  </a:lnTo>
                  <a:lnTo>
                    <a:pt x="5191" y="1496"/>
                  </a:lnTo>
                  <a:lnTo>
                    <a:pt x="5191" y="1505"/>
                  </a:lnTo>
                  <a:lnTo>
                    <a:pt x="5200" y="1486"/>
                  </a:lnTo>
                  <a:lnTo>
                    <a:pt x="5210" y="1486"/>
                  </a:lnTo>
                  <a:lnTo>
                    <a:pt x="5220" y="1496"/>
                  </a:lnTo>
                  <a:lnTo>
                    <a:pt x="5200" y="1505"/>
                  </a:lnTo>
                  <a:close/>
                  <a:moveTo>
                    <a:pt x="4658" y="2467"/>
                  </a:moveTo>
                  <a:lnTo>
                    <a:pt x="4658" y="2457"/>
                  </a:lnTo>
                  <a:lnTo>
                    <a:pt x="4648" y="2448"/>
                  </a:lnTo>
                  <a:lnTo>
                    <a:pt x="4639" y="2429"/>
                  </a:lnTo>
                  <a:lnTo>
                    <a:pt x="4619" y="2410"/>
                  </a:lnTo>
                  <a:lnTo>
                    <a:pt x="4601" y="2410"/>
                  </a:lnTo>
                  <a:lnTo>
                    <a:pt x="4572" y="2429"/>
                  </a:lnTo>
                  <a:lnTo>
                    <a:pt x="4534" y="2457"/>
                  </a:lnTo>
                  <a:lnTo>
                    <a:pt x="4524" y="2476"/>
                  </a:lnTo>
                  <a:lnTo>
                    <a:pt x="4524" y="2496"/>
                  </a:lnTo>
                  <a:lnTo>
                    <a:pt x="4534" y="2514"/>
                  </a:lnTo>
                  <a:lnTo>
                    <a:pt x="4543" y="2543"/>
                  </a:lnTo>
                  <a:lnTo>
                    <a:pt x="4543" y="2553"/>
                  </a:lnTo>
                  <a:lnTo>
                    <a:pt x="4562" y="2572"/>
                  </a:lnTo>
                  <a:lnTo>
                    <a:pt x="4591" y="2610"/>
                  </a:lnTo>
                  <a:lnTo>
                    <a:pt x="4619" y="2619"/>
                  </a:lnTo>
                  <a:lnTo>
                    <a:pt x="4629" y="2610"/>
                  </a:lnTo>
                  <a:lnTo>
                    <a:pt x="4639" y="2591"/>
                  </a:lnTo>
                  <a:lnTo>
                    <a:pt x="4648" y="2581"/>
                  </a:lnTo>
                  <a:lnTo>
                    <a:pt x="4648" y="2572"/>
                  </a:lnTo>
                  <a:lnTo>
                    <a:pt x="4658" y="2562"/>
                  </a:lnTo>
                  <a:lnTo>
                    <a:pt x="4667" y="2562"/>
                  </a:lnTo>
                  <a:lnTo>
                    <a:pt x="4677" y="2553"/>
                  </a:lnTo>
                  <a:lnTo>
                    <a:pt x="4677" y="2543"/>
                  </a:lnTo>
                  <a:lnTo>
                    <a:pt x="4677" y="2534"/>
                  </a:lnTo>
                  <a:lnTo>
                    <a:pt x="4677" y="2524"/>
                  </a:lnTo>
                  <a:lnTo>
                    <a:pt x="4677" y="2514"/>
                  </a:lnTo>
                  <a:lnTo>
                    <a:pt x="4677" y="2505"/>
                  </a:lnTo>
                  <a:lnTo>
                    <a:pt x="4667" y="2505"/>
                  </a:lnTo>
                  <a:lnTo>
                    <a:pt x="4667" y="2496"/>
                  </a:lnTo>
                  <a:lnTo>
                    <a:pt x="4667" y="2486"/>
                  </a:lnTo>
                  <a:lnTo>
                    <a:pt x="4658" y="2476"/>
                  </a:lnTo>
                  <a:lnTo>
                    <a:pt x="4658" y="2467"/>
                  </a:lnTo>
                  <a:close/>
                  <a:moveTo>
                    <a:pt x="4629" y="3943"/>
                  </a:moveTo>
                  <a:lnTo>
                    <a:pt x="4639" y="3953"/>
                  </a:lnTo>
                  <a:lnTo>
                    <a:pt x="4648" y="3943"/>
                  </a:lnTo>
                  <a:lnTo>
                    <a:pt x="4658" y="3943"/>
                  </a:lnTo>
                  <a:lnTo>
                    <a:pt x="4677" y="3962"/>
                  </a:lnTo>
                  <a:lnTo>
                    <a:pt x="4696" y="3962"/>
                  </a:lnTo>
                  <a:lnTo>
                    <a:pt x="4705" y="3953"/>
                  </a:lnTo>
                  <a:lnTo>
                    <a:pt x="4715" y="3915"/>
                  </a:lnTo>
                  <a:lnTo>
                    <a:pt x="4715" y="3905"/>
                  </a:lnTo>
                  <a:lnTo>
                    <a:pt x="4705" y="3886"/>
                  </a:lnTo>
                  <a:lnTo>
                    <a:pt x="4696" y="3886"/>
                  </a:lnTo>
                  <a:lnTo>
                    <a:pt x="4696" y="3876"/>
                  </a:lnTo>
                  <a:lnTo>
                    <a:pt x="4686" y="3876"/>
                  </a:lnTo>
                  <a:lnTo>
                    <a:pt x="4667" y="3876"/>
                  </a:lnTo>
                  <a:lnTo>
                    <a:pt x="4658" y="3886"/>
                  </a:lnTo>
                  <a:lnTo>
                    <a:pt x="4658" y="3896"/>
                  </a:lnTo>
                  <a:lnTo>
                    <a:pt x="4648" y="3896"/>
                  </a:lnTo>
                  <a:lnTo>
                    <a:pt x="4629" y="3896"/>
                  </a:lnTo>
                  <a:lnTo>
                    <a:pt x="4601" y="3915"/>
                  </a:lnTo>
                  <a:lnTo>
                    <a:pt x="4591" y="3934"/>
                  </a:lnTo>
                  <a:lnTo>
                    <a:pt x="4572" y="3943"/>
                  </a:lnTo>
                  <a:lnTo>
                    <a:pt x="4572" y="3953"/>
                  </a:lnTo>
                  <a:lnTo>
                    <a:pt x="4581" y="3953"/>
                  </a:lnTo>
                  <a:lnTo>
                    <a:pt x="4639" y="3981"/>
                  </a:lnTo>
                  <a:lnTo>
                    <a:pt x="4648" y="3972"/>
                  </a:lnTo>
                  <a:lnTo>
                    <a:pt x="4639" y="3962"/>
                  </a:lnTo>
                  <a:lnTo>
                    <a:pt x="4648" y="3962"/>
                  </a:lnTo>
                  <a:lnTo>
                    <a:pt x="4639" y="3962"/>
                  </a:lnTo>
                  <a:lnTo>
                    <a:pt x="4629" y="3953"/>
                  </a:lnTo>
                  <a:lnTo>
                    <a:pt x="4619" y="3953"/>
                  </a:lnTo>
                  <a:lnTo>
                    <a:pt x="4629" y="3943"/>
                  </a:lnTo>
                  <a:close/>
                  <a:moveTo>
                    <a:pt x="5039" y="772"/>
                  </a:moveTo>
                  <a:lnTo>
                    <a:pt x="5048" y="772"/>
                  </a:lnTo>
                  <a:lnTo>
                    <a:pt x="5058" y="762"/>
                  </a:lnTo>
                  <a:lnTo>
                    <a:pt x="5086" y="753"/>
                  </a:lnTo>
                  <a:lnTo>
                    <a:pt x="5115" y="734"/>
                  </a:lnTo>
                  <a:lnTo>
                    <a:pt x="5134" y="724"/>
                  </a:lnTo>
                  <a:lnTo>
                    <a:pt x="5143" y="714"/>
                  </a:lnTo>
                  <a:lnTo>
                    <a:pt x="5134" y="714"/>
                  </a:lnTo>
                  <a:lnTo>
                    <a:pt x="5124" y="705"/>
                  </a:lnTo>
                  <a:lnTo>
                    <a:pt x="5124" y="686"/>
                  </a:lnTo>
                  <a:lnTo>
                    <a:pt x="5124" y="676"/>
                  </a:lnTo>
                  <a:lnTo>
                    <a:pt x="5124" y="667"/>
                  </a:lnTo>
                  <a:lnTo>
                    <a:pt x="5124" y="658"/>
                  </a:lnTo>
                  <a:lnTo>
                    <a:pt x="5134" y="648"/>
                  </a:lnTo>
                  <a:lnTo>
                    <a:pt x="5124" y="638"/>
                  </a:lnTo>
                  <a:lnTo>
                    <a:pt x="5077" y="676"/>
                  </a:lnTo>
                  <a:lnTo>
                    <a:pt x="5067" y="686"/>
                  </a:lnTo>
                  <a:lnTo>
                    <a:pt x="5058" y="705"/>
                  </a:lnTo>
                  <a:lnTo>
                    <a:pt x="5058" y="714"/>
                  </a:lnTo>
                  <a:lnTo>
                    <a:pt x="5048" y="734"/>
                  </a:lnTo>
                  <a:lnTo>
                    <a:pt x="5048" y="743"/>
                  </a:lnTo>
                  <a:lnTo>
                    <a:pt x="5039" y="753"/>
                  </a:lnTo>
                  <a:lnTo>
                    <a:pt x="5039" y="762"/>
                  </a:lnTo>
                  <a:lnTo>
                    <a:pt x="5039" y="772"/>
                  </a:lnTo>
                  <a:close/>
                  <a:moveTo>
                    <a:pt x="4905" y="2534"/>
                  </a:moveTo>
                  <a:lnTo>
                    <a:pt x="4877" y="2534"/>
                  </a:lnTo>
                  <a:lnTo>
                    <a:pt x="4839" y="2524"/>
                  </a:lnTo>
                  <a:lnTo>
                    <a:pt x="4772" y="2553"/>
                  </a:lnTo>
                  <a:lnTo>
                    <a:pt x="4753" y="2591"/>
                  </a:lnTo>
                  <a:lnTo>
                    <a:pt x="4734" y="2600"/>
                  </a:lnTo>
                  <a:lnTo>
                    <a:pt x="4724" y="2591"/>
                  </a:lnTo>
                  <a:lnTo>
                    <a:pt x="4715" y="2591"/>
                  </a:lnTo>
                  <a:lnTo>
                    <a:pt x="4705" y="2639"/>
                  </a:lnTo>
                  <a:lnTo>
                    <a:pt x="4705" y="2648"/>
                  </a:lnTo>
                  <a:lnTo>
                    <a:pt x="4705" y="2657"/>
                  </a:lnTo>
                  <a:lnTo>
                    <a:pt x="4705" y="2677"/>
                  </a:lnTo>
                  <a:lnTo>
                    <a:pt x="4705" y="2695"/>
                  </a:lnTo>
                  <a:lnTo>
                    <a:pt x="4705" y="2705"/>
                  </a:lnTo>
                  <a:lnTo>
                    <a:pt x="4705" y="2734"/>
                  </a:lnTo>
                  <a:lnTo>
                    <a:pt x="4705" y="2743"/>
                  </a:lnTo>
                  <a:lnTo>
                    <a:pt x="4715" y="2753"/>
                  </a:lnTo>
                  <a:lnTo>
                    <a:pt x="4715" y="2772"/>
                  </a:lnTo>
                  <a:lnTo>
                    <a:pt x="4715" y="2781"/>
                  </a:lnTo>
                  <a:lnTo>
                    <a:pt x="4705" y="2829"/>
                  </a:lnTo>
                  <a:lnTo>
                    <a:pt x="4677" y="2857"/>
                  </a:lnTo>
                  <a:lnTo>
                    <a:pt x="4658" y="2857"/>
                  </a:lnTo>
                  <a:lnTo>
                    <a:pt x="4629" y="2867"/>
                  </a:lnTo>
                  <a:lnTo>
                    <a:pt x="4619" y="2895"/>
                  </a:lnTo>
                  <a:lnTo>
                    <a:pt x="4629" y="2924"/>
                  </a:lnTo>
                  <a:lnTo>
                    <a:pt x="4639" y="2934"/>
                  </a:lnTo>
                  <a:lnTo>
                    <a:pt x="4667" y="2934"/>
                  </a:lnTo>
                  <a:lnTo>
                    <a:pt x="4686" y="2915"/>
                  </a:lnTo>
                  <a:lnTo>
                    <a:pt x="4696" y="2886"/>
                  </a:lnTo>
                  <a:lnTo>
                    <a:pt x="4724" y="2867"/>
                  </a:lnTo>
                  <a:lnTo>
                    <a:pt x="4762" y="2848"/>
                  </a:lnTo>
                  <a:lnTo>
                    <a:pt x="4810" y="2848"/>
                  </a:lnTo>
                  <a:lnTo>
                    <a:pt x="4848" y="2857"/>
                  </a:lnTo>
                  <a:lnTo>
                    <a:pt x="4886" y="2857"/>
                  </a:lnTo>
                  <a:lnTo>
                    <a:pt x="4934" y="2848"/>
                  </a:lnTo>
                  <a:lnTo>
                    <a:pt x="5000" y="2848"/>
                  </a:lnTo>
                  <a:lnTo>
                    <a:pt x="5020" y="2838"/>
                  </a:lnTo>
                  <a:lnTo>
                    <a:pt x="5048" y="2838"/>
                  </a:lnTo>
                  <a:lnTo>
                    <a:pt x="5077" y="2819"/>
                  </a:lnTo>
                  <a:lnTo>
                    <a:pt x="5143" y="2819"/>
                  </a:lnTo>
                  <a:lnTo>
                    <a:pt x="5172" y="2800"/>
                  </a:lnTo>
                  <a:lnTo>
                    <a:pt x="5181" y="2781"/>
                  </a:lnTo>
                  <a:lnTo>
                    <a:pt x="5181" y="2772"/>
                  </a:lnTo>
                  <a:lnTo>
                    <a:pt x="5181" y="2762"/>
                  </a:lnTo>
                  <a:lnTo>
                    <a:pt x="5172" y="2753"/>
                  </a:lnTo>
                  <a:lnTo>
                    <a:pt x="5153" y="2734"/>
                  </a:lnTo>
                  <a:lnTo>
                    <a:pt x="5153" y="2724"/>
                  </a:lnTo>
                  <a:lnTo>
                    <a:pt x="5143" y="2715"/>
                  </a:lnTo>
                  <a:lnTo>
                    <a:pt x="5143" y="2705"/>
                  </a:lnTo>
                  <a:lnTo>
                    <a:pt x="5134" y="2705"/>
                  </a:lnTo>
                  <a:lnTo>
                    <a:pt x="5134" y="2695"/>
                  </a:lnTo>
                  <a:lnTo>
                    <a:pt x="5134" y="2686"/>
                  </a:lnTo>
                  <a:lnTo>
                    <a:pt x="5134" y="2667"/>
                  </a:lnTo>
                  <a:lnTo>
                    <a:pt x="5124" y="2657"/>
                  </a:lnTo>
                  <a:lnTo>
                    <a:pt x="5105" y="2639"/>
                  </a:lnTo>
                  <a:lnTo>
                    <a:pt x="5096" y="2629"/>
                  </a:lnTo>
                  <a:lnTo>
                    <a:pt x="5039" y="2591"/>
                  </a:lnTo>
                  <a:lnTo>
                    <a:pt x="5020" y="2591"/>
                  </a:lnTo>
                  <a:lnTo>
                    <a:pt x="5000" y="2581"/>
                  </a:lnTo>
                  <a:lnTo>
                    <a:pt x="4991" y="2581"/>
                  </a:lnTo>
                  <a:lnTo>
                    <a:pt x="4924" y="2543"/>
                  </a:lnTo>
                  <a:lnTo>
                    <a:pt x="4905" y="2534"/>
                  </a:lnTo>
                  <a:close/>
                  <a:moveTo>
                    <a:pt x="5677" y="781"/>
                  </a:moveTo>
                  <a:lnTo>
                    <a:pt x="5705" y="791"/>
                  </a:lnTo>
                  <a:lnTo>
                    <a:pt x="5715" y="791"/>
                  </a:lnTo>
                  <a:lnTo>
                    <a:pt x="5724" y="781"/>
                  </a:lnTo>
                  <a:lnTo>
                    <a:pt x="5724" y="772"/>
                  </a:lnTo>
                  <a:lnTo>
                    <a:pt x="5724" y="762"/>
                  </a:lnTo>
                  <a:lnTo>
                    <a:pt x="5715" y="753"/>
                  </a:lnTo>
                  <a:lnTo>
                    <a:pt x="5705" y="743"/>
                  </a:lnTo>
                  <a:lnTo>
                    <a:pt x="5705" y="734"/>
                  </a:lnTo>
                  <a:lnTo>
                    <a:pt x="5696" y="724"/>
                  </a:lnTo>
                  <a:lnTo>
                    <a:pt x="5677" y="734"/>
                  </a:lnTo>
                  <a:lnTo>
                    <a:pt x="5677" y="753"/>
                  </a:lnTo>
                  <a:lnTo>
                    <a:pt x="5667" y="762"/>
                  </a:lnTo>
                  <a:lnTo>
                    <a:pt x="5677" y="772"/>
                  </a:lnTo>
                  <a:lnTo>
                    <a:pt x="5677" y="781"/>
                  </a:lnTo>
                  <a:close/>
                  <a:moveTo>
                    <a:pt x="8496" y="3172"/>
                  </a:moveTo>
                  <a:lnTo>
                    <a:pt x="8505" y="3181"/>
                  </a:lnTo>
                  <a:lnTo>
                    <a:pt x="8525" y="3191"/>
                  </a:lnTo>
                  <a:lnTo>
                    <a:pt x="8534" y="3200"/>
                  </a:lnTo>
                  <a:lnTo>
                    <a:pt x="8543" y="3210"/>
                  </a:lnTo>
                  <a:lnTo>
                    <a:pt x="8543" y="3229"/>
                  </a:lnTo>
                  <a:lnTo>
                    <a:pt x="8553" y="3238"/>
                  </a:lnTo>
                  <a:lnTo>
                    <a:pt x="8553" y="3248"/>
                  </a:lnTo>
                  <a:lnTo>
                    <a:pt x="8563" y="3267"/>
                  </a:lnTo>
                  <a:lnTo>
                    <a:pt x="8572" y="3267"/>
                  </a:lnTo>
                  <a:lnTo>
                    <a:pt x="8572" y="3276"/>
                  </a:lnTo>
                  <a:lnTo>
                    <a:pt x="8582" y="3276"/>
                  </a:lnTo>
                  <a:lnTo>
                    <a:pt x="8582" y="3286"/>
                  </a:lnTo>
                  <a:lnTo>
                    <a:pt x="8582" y="3296"/>
                  </a:lnTo>
                  <a:lnTo>
                    <a:pt x="8591" y="3296"/>
                  </a:lnTo>
                  <a:lnTo>
                    <a:pt x="8620" y="3296"/>
                  </a:lnTo>
                  <a:lnTo>
                    <a:pt x="8639" y="3296"/>
                  </a:lnTo>
                  <a:lnTo>
                    <a:pt x="8648" y="3296"/>
                  </a:lnTo>
                  <a:lnTo>
                    <a:pt x="8658" y="3305"/>
                  </a:lnTo>
                  <a:lnTo>
                    <a:pt x="8667" y="3314"/>
                  </a:lnTo>
                  <a:lnTo>
                    <a:pt x="8667" y="3324"/>
                  </a:lnTo>
                  <a:lnTo>
                    <a:pt x="8667" y="3343"/>
                  </a:lnTo>
                  <a:lnTo>
                    <a:pt x="8677" y="3353"/>
                  </a:lnTo>
                  <a:lnTo>
                    <a:pt x="8686" y="3343"/>
                  </a:lnTo>
                  <a:lnTo>
                    <a:pt x="8677" y="3324"/>
                  </a:lnTo>
                  <a:lnTo>
                    <a:pt x="8667" y="3305"/>
                  </a:lnTo>
                  <a:lnTo>
                    <a:pt x="8658" y="3296"/>
                  </a:lnTo>
                  <a:lnTo>
                    <a:pt x="8629" y="3276"/>
                  </a:lnTo>
                  <a:lnTo>
                    <a:pt x="8620" y="3267"/>
                  </a:lnTo>
                  <a:lnTo>
                    <a:pt x="8610" y="3248"/>
                  </a:lnTo>
                  <a:lnTo>
                    <a:pt x="8601" y="3238"/>
                  </a:lnTo>
                  <a:lnTo>
                    <a:pt x="8591" y="3229"/>
                  </a:lnTo>
                  <a:lnTo>
                    <a:pt x="8582" y="3229"/>
                  </a:lnTo>
                  <a:lnTo>
                    <a:pt x="8582" y="3219"/>
                  </a:lnTo>
                  <a:lnTo>
                    <a:pt x="8572" y="3200"/>
                  </a:lnTo>
                  <a:lnTo>
                    <a:pt x="8572" y="3191"/>
                  </a:lnTo>
                  <a:lnTo>
                    <a:pt x="8563" y="3181"/>
                  </a:lnTo>
                  <a:lnTo>
                    <a:pt x="8553" y="3172"/>
                  </a:lnTo>
                  <a:lnTo>
                    <a:pt x="8553" y="3162"/>
                  </a:lnTo>
                  <a:lnTo>
                    <a:pt x="8534" y="3162"/>
                  </a:lnTo>
                  <a:lnTo>
                    <a:pt x="8534" y="3153"/>
                  </a:lnTo>
                  <a:lnTo>
                    <a:pt x="8525" y="3153"/>
                  </a:lnTo>
                  <a:lnTo>
                    <a:pt x="8534" y="3143"/>
                  </a:lnTo>
                  <a:lnTo>
                    <a:pt x="8534" y="3134"/>
                  </a:lnTo>
                  <a:lnTo>
                    <a:pt x="8534" y="3124"/>
                  </a:lnTo>
                  <a:lnTo>
                    <a:pt x="8525" y="3124"/>
                  </a:lnTo>
                  <a:lnTo>
                    <a:pt x="8525" y="3115"/>
                  </a:lnTo>
                  <a:lnTo>
                    <a:pt x="8525" y="3105"/>
                  </a:lnTo>
                  <a:lnTo>
                    <a:pt x="8515" y="3096"/>
                  </a:lnTo>
                  <a:lnTo>
                    <a:pt x="8505" y="3096"/>
                  </a:lnTo>
                  <a:lnTo>
                    <a:pt x="8505" y="3105"/>
                  </a:lnTo>
                  <a:lnTo>
                    <a:pt x="8496" y="3105"/>
                  </a:lnTo>
                  <a:lnTo>
                    <a:pt x="8496" y="3115"/>
                  </a:lnTo>
                  <a:lnTo>
                    <a:pt x="8496" y="3143"/>
                  </a:lnTo>
                  <a:lnTo>
                    <a:pt x="8496" y="3153"/>
                  </a:lnTo>
                  <a:lnTo>
                    <a:pt x="8496" y="3162"/>
                  </a:lnTo>
                  <a:lnTo>
                    <a:pt x="8496" y="3172"/>
                  </a:lnTo>
                  <a:close/>
                  <a:moveTo>
                    <a:pt x="8505" y="3076"/>
                  </a:moveTo>
                  <a:lnTo>
                    <a:pt x="8515" y="3096"/>
                  </a:lnTo>
                  <a:lnTo>
                    <a:pt x="8525" y="3096"/>
                  </a:lnTo>
                  <a:lnTo>
                    <a:pt x="8525" y="3105"/>
                  </a:lnTo>
                  <a:lnTo>
                    <a:pt x="8534" y="3124"/>
                  </a:lnTo>
                  <a:lnTo>
                    <a:pt x="8543" y="3124"/>
                  </a:lnTo>
                  <a:lnTo>
                    <a:pt x="8543" y="3134"/>
                  </a:lnTo>
                  <a:lnTo>
                    <a:pt x="8543" y="3143"/>
                  </a:lnTo>
                  <a:lnTo>
                    <a:pt x="8543" y="3153"/>
                  </a:lnTo>
                  <a:lnTo>
                    <a:pt x="8543" y="3143"/>
                  </a:lnTo>
                  <a:lnTo>
                    <a:pt x="8543" y="3153"/>
                  </a:lnTo>
                  <a:lnTo>
                    <a:pt x="8543" y="3143"/>
                  </a:lnTo>
                  <a:lnTo>
                    <a:pt x="8563" y="3124"/>
                  </a:lnTo>
                  <a:lnTo>
                    <a:pt x="8572" y="3124"/>
                  </a:lnTo>
                  <a:lnTo>
                    <a:pt x="8572" y="3115"/>
                  </a:lnTo>
                  <a:lnTo>
                    <a:pt x="8563" y="3105"/>
                  </a:lnTo>
                  <a:lnTo>
                    <a:pt x="8563" y="3096"/>
                  </a:lnTo>
                  <a:lnTo>
                    <a:pt x="8553" y="3096"/>
                  </a:lnTo>
                  <a:lnTo>
                    <a:pt x="8553" y="3086"/>
                  </a:lnTo>
                  <a:lnTo>
                    <a:pt x="8543" y="3076"/>
                  </a:lnTo>
                  <a:lnTo>
                    <a:pt x="8543" y="3067"/>
                  </a:lnTo>
                  <a:lnTo>
                    <a:pt x="8543" y="3058"/>
                  </a:lnTo>
                  <a:lnTo>
                    <a:pt x="8534" y="3058"/>
                  </a:lnTo>
                  <a:lnTo>
                    <a:pt x="8525" y="3048"/>
                  </a:lnTo>
                  <a:lnTo>
                    <a:pt x="8515" y="3048"/>
                  </a:lnTo>
                  <a:lnTo>
                    <a:pt x="8505" y="3048"/>
                  </a:lnTo>
                  <a:lnTo>
                    <a:pt x="8505" y="3058"/>
                  </a:lnTo>
                  <a:lnTo>
                    <a:pt x="8505" y="3067"/>
                  </a:lnTo>
                  <a:lnTo>
                    <a:pt x="8505" y="3076"/>
                  </a:lnTo>
                  <a:close/>
                  <a:moveTo>
                    <a:pt x="8543" y="3048"/>
                  </a:moveTo>
                  <a:lnTo>
                    <a:pt x="8553" y="3048"/>
                  </a:lnTo>
                  <a:lnTo>
                    <a:pt x="8553" y="3058"/>
                  </a:lnTo>
                  <a:lnTo>
                    <a:pt x="8563" y="3058"/>
                  </a:lnTo>
                  <a:lnTo>
                    <a:pt x="8572" y="3058"/>
                  </a:lnTo>
                  <a:lnTo>
                    <a:pt x="8582" y="3048"/>
                  </a:lnTo>
                  <a:lnTo>
                    <a:pt x="8582" y="3038"/>
                  </a:lnTo>
                  <a:lnTo>
                    <a:pt x="8572" y="3029"/>
                  </a:lnTo>
                  <a:lnTo>
                    <a:pt x="8563" y="3019"/>
                  </a:lnTo>
                  <a:lnTo>
                    <a:pt x="8563" y="3010"/>
                  </a:lnTo>
                  <a:lnTo>
                    <a:pt x="8553" y="3010"/>
                  </a:lnTo>
                  <a:lnTo>
                    <a:pt x="8543" y="3010"/>
                  </a:lnTo>
                  <a:lnTo>
                    <a:pt x="8543" y="3029"/>
                  </a:lnTo>
                  <a:lnTo>
                    <a:pt x="8534" y="3029"/>
                  </a:lnTo>
                  <a:lnTo>
                    <a:pt x="8534" y="3038"/>
                  </a:lnTo>
                  <a:lnTo>
                    <a:pt x="8543" y="3048"/>
                  </a:lnTo>
                  <a:close/>
                  <a:moveTo>
                    <a:pt x="8372" y="2562"/>
                  </a:moveTo>
                  <a:lnTo>
                    <a:pt x="8382" y="2553"/>
                  </a:lnTo>
                  <a:lnTo>
                    <a:pt x="8391" y="2553"/>
                  </a:lnTo>
                  <a:lnTo>
                    <a:pt x="8382" y="2543"/>
                  </a:lnTo>
                  <a:lnTo>
                    <a:pt x="8372" y="2543"/>
                  </a:lnTo>
                  <a:lnTo>
                    <a:pt x="8372" y="2553"/>
                  </a:lnTo>
                  <a:lnTo>
                    <a:pt x="8372" y="2562"/>
                  </a:lnTo>
                  <a:lnTo>
                    <a:pt x="8362" y="2562"/>
                  </a:lnTo>
                  <a:lnTo>
                    <a:pt x="8353" y="2562"/>
                  </a:lnTo>
                  <a:lnTo>
                    <a:pt x="8353" y="2572"/>
                  </a:lnTo>
                  <a:lnTo>
                    <a:pt x="8372" y="2562"/>
                  </a:lnTo>
                  <a:close/>
                  <a:moveTo>
                    <a:pt x="8210" y="2562"/>
                  </a:moveTo>
                  <a:lnTo>
                    <a:pt x="8210" y="2572"/>
                  </a:lnTo>
                  <a:lnTo>
                    <a:pt x="8220" y="2572"/>
                  </a:lnTo>
                  <a:lnTo>
                    <a:pt x="8229" y="2572"/>
                  </a:lnTo>
                  <a:lnTo>
                    <a:pt x="8248" y="2581"/>
                  </a:lnTo>
                  <a:lnTo>
                    <a:pt x="8258" y="2572"/>
                  </a:lnTo>
                  <a:lnTo>
                    <a:pt x="8248" y="2572"/>
                  </a:lnTo>
                  <a:lnTo>
                    <a:pt x="8248" y="2562"/>
                  </a:lnTo>
                  <a:lnTo>
                    <a:pt x="8239" y="2562"/>
                  </a:lnTo>
                  <a:lnTo>
                    <a:pt x="8239" y="2553"/>
                  </a:lnTo>
                  <a:lnTo>
                    <a:pt x="8229" y="2553"/>
                  </a:lnTo>
                  <a:lnTo>
                    <a:pt x="8220" y="2553"/>
                  </a:lnTo>
                  <a:lnTo>
                    <a:pt x="8210" y="2553"/>
                  </a:lnTo>
                  <a:lnTo>
                    <a:pt x="8201" y="2553"/>
                  </a:lnTo>
                  <a:lnTo>
                    <a:pt x="8210" y="2562"/>
                  </a:lnTo>
                  <a:close/>
                  <a:moveTo>
                    <a:pt x="8058" y="2629"/>
                  </a:moveTo>
                  <a:lnTo>
                    <a:pt x="8058" y="2619"/>
                  </a:lnTo>
                  <a:lnTo>
                    <a:pt x="8067" y="2619"/>
                  </a:lnTo>
                  <a:lnTo>
                    <a:pt x="8077" y="2629"/>
                  </a:lnTo>
                  <a:lnTo>
                    <a:pt x="8077" y="2639"/>
                  </a:lnTo>
                  <a:lnTo>
                    <a:pt x="8077" y="2648"/>
                  </a:lnTo>
                  <a:lnTo>
                    <a:pt x="8096" y="2648"/>
                  </a:lnTo>
                  <a:lnTo>
                    <a:pt x="8105" y="2639"/>
                  </a:lnTo>
                  <a:lnTo>
                    <a:pt x="8115" y="2629"/>
                  </a:lnTo>
                  <a:lnTo>
                    <a:pt x="8105" y="2619"/>
                  </a:lnTo>
                  <a:lnTo>
                    <a:pt x="8086" y="2610"/>
                  </a:lnTo>
                  <a:lnTo>
                    <a:pt x="8086" y="2600"/>
                  </a:lnTo>
                  <a:lnTo>
                    <a:pt x="8077" y="2591"/>
                  </a:lnTo>
                  <a:lnTo>
                    <a:pt x="8058" y="2600"/>
                  </a:lnTo>
                  <a:lnTo>
                    <a:pt x="8048" y="2600"/>
                  </a:lnTo>
                  <a:lnTo>
                    <a:pt x="8039" y="2600"/>
                  </a:lnTo>
                  <a:lnTo>
                    <a:pt x="8039" y="2610"/>
                  </a:lnTo>
                  <a:lnTo>
                    <a:pt x="8058" y="2629"/>
                  </a:lnTo>
                  <a:close/>
                  <a:moveTo>
                    <a:pt x="2362" y="3381"/>
                  </a:moveTo>
                  <a:lnTo>
                    <a:pt x="2353" y="3391"/>
                  </a:lnTo>
                  <a:lnTo>
                    <a:pt x="2362" y="3400"/>
                  </a:lnTo>
                  <a:lnTo>
                    <a:pt x="2372" y="3400"/>
                  </a:lnTo>
                  <a:lnTo>
                    <a:pt x="2372" y="3410"/>
                  </a:lnTo>
                  <a:lnTo>
                    <a:pt x="2381" y="3410"/>
                  </a:lnTo>
                  <a:lnTo>
                    <a:pt x="2381" y="3400"/>
                  </a:lnTo>
                  <a:lnTo>
                    <a:pt x="2391" y="3400"/>
                  </a:lnTo>
                  <a:lnTo>
                    <a:pt x="2391" y="3410"/>
                  </a:lnTo>
                  <a:lnTo>
                    <a:pt x="2410" y="3381"/>
                  </a:lnTo>
                  <a:lnTo>
                    <a:pt x="2410" y="3372"/>
                  </a:lnTo>
                  <a:lnTo>
                    <a:pt x="2400" y="3362"/>
                  </a:lnTo>
                  <a:lnTo>
                    <a:pt x="2391" y="3362"/>
                  </a:lnTo>
                  <a:lnTo>
                    <a:pt x="2372" y="3362"/>
                  </a:lnTo>
                  <a:lnTo>
                    <a:pt x="2381" y="3362"/>
                  </a:lnTo>
                  <a:lnTo>
                    <a:pt x="2391" y="3343"/>
                  </a:lnTo>
                  <a:lnTo>
                    <a:pt x="2362" y="3362"/>
                  </a:lnTo>
                  <a:lnTo>
                    <a:pt x="2353" y="3372"/>
                  </a:lnTo>
                  <a:lnTo>
                    <a:pt x="2362" y="3372"/>
                  </a:lnTo>
                  <a:lnTo>
                    <a:pt x="2362" y="3381"/>
                  </a:lnTo>
                  <a:close/>
                  <a:moveTo>
                    <a:pt x="3801" y="1867"/>
                  </a:moveTo>
                  <a:lnTo>
                    <a:pt x="3810" y="1877"/>
                  </a:lnTo>
                  <a:lnTo>
                    <a:pt x="3819" y="1877"/>
                  </a:lnTo>
                  <a:lnTo>
                    <a:pt x="3819" y="1886"/>
                  </a:lnTo>
                  <a:lnTo>
                    <a:pt x="3819" y="1895"/>
                  </a:lnTo>
                  <a:lnTo>
                    <a:pt x="3819" y="1905"/>
                  </a:lnTo>
                  <a:lnTo>
                    <a:pt x="3829" y="1905"/>
                  </a:lnTo>
                  <a:lnTo>
                    <a:pt x="3839" y="1905"/>
                  </a:lnTo>
                  <a:lnTo>
                    <a:pt x="3848" y="1915"/>
                  </a:lnTo>
                  <a:lnTo>
                    <a:pt x="3858" y="1924"/>
                  </a:lnTo>
                  <a:lnTo>
                    <a:pt x="3848" y="1924"/>
                  </a:lnTo>
                  <a:lnTo>
                    <a:pt x="3848" y="1934"/>
                  </a:lnTo>
                  <a:lnTo>
                    <a:pt x="3848" y="1943"/>
                  </a:lnTo>
                  <a:lnTo>
                    <a:pt x="3848" y="1953"/>
                  </a:lnTo>
                  <a:lnTo>
                    <a:pt x="3848" y="1962"/>
                  </a:lnTo>
                  <a:lnTo>
                    <a:pt x="3858" y="1962"/>
                  </a:lnTo>
                  <a:lnTo>
                    <a:pt x="3867" y="1972"/>
                  </a:lnTo>
                  <a:lnTo>
                    <a:pt x="3877" y="1981"/>
                  </a:lnTo>
                  <a:lnTo>
                    <a:pt x="3886" y="1991"/>
                  </a:lnTo>
                  <a:lnTo>
                    <a:pt x="3867" y="2000"/>
                  </a:lnTo>
                  <a:lnTo>
                    <a:pt x="3867" y="2010"/>
                  </a:lnTo>
                  <a:lnTo>
                    <a:pt x="3867" y="2019"/>
                  </a:lnTo>
                  <a:lnTo>
                    <a:pt x="3877" y="2029"/>
                  </a:lnTo>
                  <a:lnTo>
                    <a:pt x="3877" y="2019"/>
                  </a:lnTo>
                  <a:lnTo>
                    <a:pt x="3886" y="2010"/>
                  </a:lnTo>
                  <a:lnTo>
                    <a:pt x="3896" y="2010"/>
                  </a:lnTo>
                  <a:lnTo>
                    <a:pt x="3905" y="2010"/>
                  </a:lnTo>
                  <a:lnTo>
                    <a:pt x="3915" y="2019"/>
                  </a:lnTo>
                  <a:lnTo>
                    <a:pt x="3915" y="2029"/>
                  </a:lnTo>
                  <a:lnTo>
                    <a:pt x="3915" y="2038"/>
                  </a:lnTo>
                  <a:lnTo>
                    <a:pt x="3915" y="2048"/>
                  </a:lnTo>
                  <a:lnTo>
                    <a:pt x="3905" y="2067"/>
                  </a:lnTo>
                  <a:lnTo>
                    <a:pt x="3886" y="2067"/>
                  </a:lnTo>
                  <a:lnTo>
                    <a:pt x="3867" y="2048"/>
                  </a:lnTo>
                  <a:lnTo>
                    <a:pt x="3858" y="2048"/>
                  </a:lnTo>
                  <a:lnTo>
                    <a:pt x="3848" y="2067"/>
                  </a:lnTo>
                  <a:lnTo>
                    <a:pt x="3848" y="2077"/>
                  </a:lnTo>
                  <a:lnTo>
                    <a:pt x="3858" y="2086"/>
                  </a:lnTo>
                  <a:lnTo>
                    <a:pt x="3867" y="2095"/>
                  </a:lnTo>
                  <a:lnTo>
                    <a:pt x="3867" y="2115"/>
                  </a:lnTo>
                  <a:lnTo>
                    <a:pt x="3877" y="2115"/>
                  </a:lnTo>
                  <a:lnTo>
                    <a:pt x="3896" y="2143"/>
                  </a:lnTo>
                  <a:lnTo>
                    <a:pt x="3915" y="2153"/>
                  </a:lnTo>
                  <a:lnTo>
                    <a:pt x="3924" y="2172"/>
                  </a:lnTo>
                  <a:lnTo>
                    <a:pt x="3981" y="2200"/>
                  </a:lnTo>
                  <a:lnTo>
                    <a:pt x="4019" y="2210"/>
                  </a:lnTo>
                  <a:lnTo>
                    <a:pt x="4048" y="2219"/>
                  </a:lnTo>
                  <a:lnTo>
                    <a:pt x="4048" y="2229"/>
                  </a:lnTo>
                  <a:lnTo>
                    <a:pt x="4057" y="2238"/>
                  </a:lnTo>
                  <a:lnTo>
                    <a:pt x="4057" y="2248"/>
                  </a:lnTo>
                  <a:lnTo>
                    <a:pt x="4067" y="2258"/>
                  </a:lnTo>
                  <a:lnTo>
                    <a:pt x="4067" y="2267"/>
                  </a:lnTo>
                  <a:lnTo>
                    <a:pt x="4077" y="2276"/>
                  </a:lnTo>
                  <a:lnTo>
                    <a:pt x="4086" y="2286"/>
                  </a:lnTo>
                  <a:lnTo>
                    <a:pt x="4115" y="2305"/>
                  </a:lnTo>
                  <a:lnTo>
                    <a:pt x="4124" y="2305"/>
                  </a:lnTo>
                  <a:lnTo>
                    <a:pt x="4134" y="2305"/>
                  </a:lnTo>
                  <a:lnTo>
                    <a:pt x="4182" y="2305"/>
                  </a:lnTo>
                  <a:lnTo>
                    <a:pt x="4239" y="2305"/>
                  </a:lnTo>
                  <a:lnTo>
                    <a:pt x="4277" y="2324"/>
                  </a:lnTo>
                  <a:lnTo>
                    <a:pt x="4286" y="2315"/>
                  </a:lnTo>
                  <a:lnTo>
                    <a:pt x="4305" y="2305"/>
                  </a:lnTo>
                  <a:lnTo>
                    <a:pt x="4315" y="2286"/>
                  </a:lnTo>
                  <a:lnTo>
                    <a:pt x="4315" y="2238"/>
                  </a:lnTo>
                  <a:lnTo>
                    <a:pt x="4315" y="2219"/>
                  </a:lnTo>
                  <a:lnTo>
                    <a:pt x="4315" y="2210"/>
                  </a:lnTo>
                  <a:lnTo>
                    <a:pt x="4305" y="2200"/>
                  </a:lnTo>
                  <a:lnTo>
                    <a:pt x="4305" y="2191"/>
                  </a:lnTo>
                  <a:lnTo>
                    <a:pt x="4315" y="2181"/>
                  </a:lnTo>
                  <a:lnTo>
                    <a:pt x="4315" y="2172"/>
                  </a:lnTo>
                  <a:lnTo>
                    <a:pt x="4305" y="2181"/>
                  </a:lnTo>
                  <a:lnTo>
                    <a:pt x="4305" y="2191"/>
                  </a:lnTo>
                  <a:lnTo>
                    <a:pt x="4296" y="2191"/>
                  </a:lnTo>
                  <a:lnTo>
                    <a:pt x="4286" y="2181"/>
                  </a:lnTo>
                  <a:lnTo>
                    <a:pt x="4286" y="2172"/>
                  </a:lnTo>
                  <a:lnTo>
                    <a:pt x="4286" y="2162"/>
                  </a:lnTo>
                  <a:lnTo>
                    <a:pt x="4277" y="2162"/>
                  </a:lnTo>
                  <a:lnTo>
                    <a:pt x="4277" y="2153"/>
                  </a:lnTo>
                  <a:lnTo>
                    <a:pt x="4286" y="2124"/>
                  </a:lnTo>
                  <a:lnTo>
                    <a:pt x="4296" y="2124"/>
                  </a:lnTo>
                  <a:lnTo>
                    <a:pt x="4305" y="2124"/>
                  </a:lnTo>
                  <a:lnTo>
                    <a:pt x="4315" y="2115"/>
                  </a:lnTo>
                  <a:lnTo>
                    <a:pt x="4324" y="2124"/>
                  </a:lnTo>
                  <a:lnTo>
                    <a:pt x="4334" y="2134"/>
                  </a:lnTo>
                  <a:lnTo>
                    <a:pt x="4334" y="2143"/>
                  </a:lnTo>
                  <a:lnTo>
                    <a:pt x="4343" y="2143"/>
                  </a:lnTo>
                  <a:lnTo>
                    <a:pt x="4353" y="2143"/>
                  </a:lnTo>
                  <a:lnTo>
                    <a:pt x="4353" y="2153"/>
                  </a:lnTo>
                  <a:lnTo>
                    <a:pt x="4362" y="2162"/>
                  </a:lnTo>
                  <a:lnTo>
                    <a:pt x="4381" y="2181"/>
                  </a:lnTo>
                  <a:lnTo>
                    <a:pt x="4420" y="2162"/>
                  </a:lnTo>
                  <a:lnTo>
                    <a:pt x="4429" y="2124"/>
                  </a:lnTo>
                  <a:lnTo>
                    <a:pt x="4448" y="2124"/>
                  </a:lnTo>
                  <a:lnTo>
                    <a:pt x="4505" y="2077"/>
                  </a:lnTo>
                  <a:lnTo>
                    <a:pt x="4534" y="2057"/>
                  </a:lnTo>
                  <a:lnTo>
                    <a:pt x="4562" y="2019"/>
                  </a:lnTo>
                  <a:lnTo>
                    <a:pt x="4581" y="1991"/>
                  </a:lnTo>
                  <a:lnTo>
                    <a:pt x="4629" y="1972"/>
                  </a:lnTo>
                  <a:lnTo>
                    <a:pt x="4629" y="1981"/>
                  </a:lnTo>
                  <a:lnTo>
                    <a:pt x="4639" y="1981"/>
                  </a:lnTo>
                  <a:lnTo>
                    <a:pt x="4658" y="1991"/>
                  </a:lnTo>
                  <a:lnTo>
                    <a:pt x="4667" y="2000"/>
                  </a:lnTo>
                  <a:lnTo>
                    <a:pt x="4658" y="2010"/>
                  </a:lnTo>
                  <a:lnTo>
                    <a:pt x="4639" y="2000"/>
                  </a:lnTo>
                  <a:lnTo>
                    <a:pt x="4619" y="2000"/>
                  </a:lnTo>
                  <a:lnTo>
                    <a:pt x="4610" y="2010"/>
                  </a:lnTo>
                  <a:lnTo>
                    <a:pt x="4610" y="2019"/>
                  </a:lnTo>
                  <a:lnTo>
                    <a:pt x="4686" y="2057"/>
                  </a:lnTo>
                  <a:lnTo>
                    <a:pt x="4705" y="2048"/>
                  </a:lnTo>
                  <a:lnTo>
                    <a:pt x="4724" y="2029"/>
                  </a:lnTo>
                  <a:lnTo>
                    <a:pt x="4724" y="2019"/>
                  </a:lnTo>
                  <a:lnTo>
                    <a:pt x="4715" y="2029"/>
                  </a:lnTo>
                  <a:lnTo>
                    <a:pt x="4715" y="2010"/>
                  </a:lnTo>
                  <a:lnTo>
                    <a:pt x="4715" y="2000"/>
                  </a:lnTo>
                  <a:lnTo>
                    <a:pt x="4724" y="2000"/>
                  </a:lnTo>
                  <a:lnTo>
                    <a:pt x="4734" y="2000"/>
                  </a:lnTo>
                  <a:lnTo>
                    <a:pt x="4743" y="1991"/>
                  </a:lnTo>
                  <a:lnTo>
                    <a:pt x="4762" y="1991"/>
                  </a:lnTo>
                  <a:lnTo>
                    <a:pt x="4819" y="1953"/>
                  </a:lnTo>
                  <a:lnTo>
                    <a:pt x="4839" y="1924"/>
                  </a:lnTo>
                  <a:lnTo>
                    <a:pt x="4839" y="1915"/>
                  </a:lnTo>
                  <a:lnTo>
                    <a:pt x="4819" y="1895"/>
                  </a:lnTo>
                  <a:lnTo>
                    <a:pt x="4810" y="1886"/>
                  </a:lnTo>
                  <a:lnTo>
                    <a:pt x="4801" y="1886"/>
                  </a:lnTo>
                  <a:lnTo>
                    <a:pt x="4791" y="1905"/>
                  </a:lnTo>
                  <a:lnTo>
                    <a:pt x="4762" y="1905"/>
                  </a:lnTo>
                  <a:lnTo>
                    <a:pt x="4724" y="1895"/>
                  </a:lnTo>
                  <a:lnTo>
                    <a:pt x="4696" y="1905"/>
                  </a:lnTo>
                  <a:lnTo>
                    <a:pt x="4667" y="1905"/>
                  </a:lnTo>
                  <a:lnTo>
                    <a:pt x="4658" y="1905"/>
                  </a:lnTo>
                  <a:lnTo>
                    <a:pt x="4658" y="1895"/>
                  </a:lnTo>
                  <a:lnTo>
                    <a:pt x="4658" y="1886"/>
                  </a:lnTo>
                  <a:lnTo>
                    <a:pt x="4639" y="1867"/>
                  </a:lnTo>
                  <a:lnTo>
                    <a:pt x="4629" y="1867"/>
                  </a:lnTo>
                  <a:lnTo>
                    <a:pt x="4610" y="1857"/>
                  </a:lnTo>
                  <a:lnTo>
                    <a:pt x="4610" y="1848"/>
                  </a:lnTo>
                  <a:lnTo>
                    <a:pt x="4601" y="1838"/>
                  </a:lnTo>
                  <a:lnTo>
                    <a:pt x="4601" y="1829"/>
                  </a:lnTo>
                  <a:lnTo>
                    <a:pt x="4553" y="1791"/>
                  </a:lnTo>
                  <a:lnTo>
                    <a:pt x="4543" y="1781"/>
                  </a:lnTo>
                  <a:lnTo>
                    <a:pt x="4534" y="1772"/>
                  </a:lnTo>
                  <a:lnTo>
                    <a:pt x="4534" y="1762"/>
                  </a:lnTo>
                  <a:lnTo>
                    <a:pt x="4524" y="1734"/>
                  </a:lnTo>
                  <a:lnTo>
                    <a:pt x="4505" y="1714"/>
                  </a:lnTo>
                  <a:lnTo>
                    <a:pt x="4496" y="1714"/>
                  </a:lnTo>
                  <a:lnTo>
                    <a:pt x="4496" y="1705"/>
                  </a:lnTo>
                  <a:lnTo>
                    <a:pt x="4496" y="1696"/>
                  </a:lnTo>
                  <a:lnTo>
                    <a:pt x="4496" y="1676"/>
                  </a:lnTo>
                  <a:lnTo>
                    <a:pt x="4486" y="1667"/>
                  </a:lnTo>
                  <a:lnTo>
                    <a:pt x="4477" y="1667"/>
                  </a:lnTo>
                  <a:lnTo>
                    <a:pt x="4467" y="1667"/>
                  </a:lnTo>
                  <a:lnTo>
                    <a:pt x="4486" y="1648"/>
                  </a:lnTo>
                  <a:lnTo>
                    <a:pt x="4477" y="1648"/>
                  </a:lnTo>
                  <a:lnTo>
                    <a:pt x="4458" y="1648"/>
                  </a:lnTo>
                  <a:lnTo>
                    <a:pt x="4458" y="1638"/>
                  </a:lnTo>
                  <a:lnTo>
                    <a:pt x="4467" y="1638"/>
                  </a:lnTo>
                  <a:lnTo>
                    <a:pt x="4505" y="1619"/>
                  </a:lnTo>
                  <a:lnTo>
                    <a:pt x="4505" y="1610"/>
                  </a:lnTo>
                  <a:lnTo>
                    <a:pt x="4505" y="1600"/>
                  </a:lnTo>
                  <a:lnTo>
                    <a:pt x="4496" y="1600"/>
                  </a:lnTo>
                  <a:lnTo>
                    <a:pt x="4486" y="1600"/>
                  </a:lnTo>
                  <a:lnTo>
                    <a:pt x="4486" y="1591"/>
                  </a:lnTo>
                  <a:lnTo>
                    <a:pt x="4515" y="1581"/>
                  </a:lnTo>
                  <a:lnTo>
                    <a:pt x="4524" y="1572"/>
                  </a:lnTo>
                  <a:lnTo>
                    <a:pt x="4534" y="1572"/>
                  </a:lnTo>
                  <a:lnTo>
                    <a:pt x="4534" y="1581"/>
                  </a:lnTo>
                  <a:lnTo>
                    <a:pt x="4562" y="1562"/>
                  </a:lnTo>
                  <a:lnTo>
                    <a:pt x="4572" y="1562"/>
                  </a:lnTo>
                  <a:lnTo>
                    <a:pt x="4591" y="1591"/>
                  </a:lnTo>
                  <a:lnTo>
                    <a:pt x="4601" y="1610"/>
                  </a:lnTo>
                  <a:lnTo>
                    <a:pt x="4601" y="1619"/>
                  </a:lnTo>
                  <a:lnTo>
                    <a:pt x="4591" y="1648"/>
                  </a:lnTo>
                  <a:lnTo>
                    <a:pt x="4572" y="1657"/>
                  </a:lnTo>
                  <a:lnTo>
                    <a:pt x="4572" y="1686"/>
                  </a:lnTo>
                  <a:lnTo>
                    <a:pt x="4572" y="1696"/>
                  </a:lnTo>
                  <a:lnTo>
                    <a:pt x="4562" y="1714"/>
                  </a:lnTo>
                  <a:lnTo>
                    <a:pt x="4572" y="1724"/>
                  </a:lnTo>
                  <a:lnTo>
                    <a:pt x="4572" y="1734"/>
                  </a:lnTo>
                  <a:lnTo>
                    <a:pt x="4581" y="1734"/>
                  </a:lnTo>
                  <a:lnTo>
                    <a:pt x="4581" y="1743"/>
                  </a:lnTo>
                  <a:lnTo>
                    <a:pt x="4581" y="1762"/>
                  </a:lnTo>
                  <a:lnTo>
                    <a:pt x="4591" y="1772"/>
                  </a:lnTo>
                  <a:lnTo>
                    <a:pt x="4591" y="1781"/>
                  </a:lnTo>
                  <a:lnTo>
                    <a:pt x="4610" y="1781"/>
                  </a:lnTo>
                  <a:lnTo>
                    <a:pt x="4619" y="1781"/>
                  </a:lnTo>
                  <a:lnTo>
                    <a:pt x="4619" y="1791"/>
                  </a:lnTo>
                  <a:lnTo>
                    <a:pt x="4629" y="1800"/>
                  </a:lnTo>
                  <a:lnTo>
                    <a:pt x="4629" y="1810"/>
                  </a:lnTo>
                  <a:lnTo>
                    <a:pt x="4639" y="1819"/>
                  </a:lnTo>
                  <a:lnTo>
                    <a:pt x="4648" y="1829"/>
                  </a:lnTo>
                  <a:lnTo>
                    <a:pt x="4658" y="1819"/>
                  </a:lnTo>
                  <a:lnTo>
                    <a:pt x="4667" y="1829"/>
                  </a:lnTo>
                  <a:lnTo>
                    <a:pt x="4677" y="1848"/>
                  </a:lnTo>
                  <a:lnTo>
                    <a:pt x="4677" y="1857"/>
                  </a:lnTo>
                  <a:lnTo>
                    <a:pt x="4686" y="1857"/>
                  </a:lnTo>
                  <a:lnTo>
                    <a:pt x="4686" y="1867"/>
                  </a:lnTo>
                  <a:lnTo>
                    <a:pt x="4696" y="1867"/>
                  </a:lnTo>
                  <a:lnTo>
                    <a:pt x="4705" y="1857"/>
                  </a:lnTo>
                  <a:lnTo>
                    <a:pt x="4705" y="1867"/>
                  </a:lnTo>
                  <a:lnTo>
                    <a:pt x="4715" y="1857"/>
                  </a:lnTo>
                  <a:lnTo>
                    <a:pt x="4715" y="1867"/>
                  </a:lnTo>
                  <a:lnTo>
                    <a:pt x="4743" y="1867"/>
                  </a:lnTo>
                  <a:lnTo>
                    <a:pt x="4762" y="1877"/>
                  </a:lnTo>
                  <a:lnTo>
                    <a:pt x="4772" y="1877"/>
                  </a:lnTo>
                  <a:lnTo>
                    <a:pt x="4781" y="1857"/>
                  </a:lnTo>
                  <a:lnTo>
                    <a:pt x="4810" y="1848"/>
                  </a:lnTo>
                  <a:lnTo>
                    <a:pt x="4819" y="1848"/>
                  </a:lnTo>
                  <a:lnTo>
                    <a:pt x="4829" y="1857"/>
                  </a:lnTo>
                  <a:lnTo>
                    <a:pt x="4848" y="1857"/>
                  </a:lnTo>
                  <a:lnTo>
                    <a:pt x="4858" y="1857"/>
                  </a:lnTo>
                  <a:lnTo>
                    <a:pt x="4877" y="1838"/>
                  </a:lnTo>
                  <a:lnTo>
                    <a:pt x="4896" y="1829"/>
                  </a:lnTo>
                  <a:lnTo>
                    <a:pt x="4905" y="1819"/>
                  </a:lnTo>
                  <a:lnTo>
                    <a:pt x="4905" y="1810"/>
                  </a:lnTo>
                  <a:lnTo>
                    <a:pt x="4905" y="1791"/>
                  </a:lnTo>
                  <a:lnTo>
                    <a:pt x="4905" y="1772"/>
                  </a:lnTo>
                  <a:lnTo>
                    <a:pt x="4915" y="1753"/>
                  </a:lnTo>
                  <a:lnTo>
                    <a:pt x="4915" y="1743"/>
                  </a:lnTo>
                  <a:lnTo>
                    <a:pt x="4915" y="1734"/>
                  </a:lnTo>
                  <a:lnTo>
                    <a:pt x="4905" y="1714"/>
                  </a:lnTo>
                  <a:lnTo>
                    <a:pt x="4905" y="1705"/>
                  </a:lnTo>
                  <a:lnTo>
                    <a:pt x="4905" y="1696"/>
                  </a:lnTo>
                  <a:lnTo>
                    <a:pt x="4924" y="1686"/>
                  </a:lnTo>
                  <a:lnTo>
                    <a:pt x="4924" y="1676"/>
                  </a:lnTo>
                  <a:lnTo>
                    <a:pt x="4915" y="1676"/>
                  </a:lnTo>
                  <a:lnTo>
                    <a:pt x="4886" y="1667"/>
                  </a:lnTo>
                  <a:lnTo>
                    <a:pt x="4877" y="1667"/>
                  </a:lnTo>
                  <a:lnTo>
                    <a:pt x="4877" y="1657"/>
                  </a:lnTo>
                  <a:lnTo>
                    <a:pt x="4867" y="1648"/>
                  </a:lnTo>
                  <a:lnTo>
                    <a:pt x="4867" y="1638"/>
                  </a:lnTo>
                  <a:lnTo>
                    <a:pt x="4867" y="1629"/>
                  </a:lnTo>
                  <a:lnTo>
                    <a:pt x="4858" y="1619"/>
                  </a:lnTo>
                  <a:lnTo>
                    <a:pt x="4858" y="1610"/>
                  </a:lnTo>
                  <a:lnTo>
                    <a:pt x="4867" y="1600"/>
                  </a:lnTo>
                  <a:lnTo>
                    <a:pt x="4886" y="1572"/>
                  </a:lnTo>
                  <a:lnTo>
                    <a:pt x="4886" y="1553"/>
                  </a:lnTo>
                  <a:lnTo>
                    <a:pt x="4915" y="1534"/>
                  </a:lnTo>
                  <a:lnTo>
                    <a:pt x="4924" y="1534"/>
                  </a:lnTo>
                  <a:lnTo>
                    <a:pt x="4924" y="1524"/>
                  </a:lnTo>
                  <a:lnTo>
                    <a:pt x="4915" y="1515"/>
                  </a:lnTo>
                  <a:lnTo>
                    <a:pt x="4896" y="1505"/>
                  </a:lnTo>
                  <a:lnTo>
                    <a:pt x="4877" y="1496"/>
                  </a:lnTo>
                  <a:lnTo>
                    <a:pt x="4819" y="1496"/>
                  </a:lnTo>
                  <a:lnTo>
                    <a:pt x="4810" y="1486"/>
                  </a:lnTo>
                  <a:lnTo>
                    <a:pt x="4801" y="1476"/>
                  </a:lnTo>
                  <a:lnTo>
                    <a:pt x="4781" y="1476"/>
                  </a:lnTo>
                  <a:lnTo>
                    <a:pt x="4753" y="1467"/>
                  </a:lnTo>
                  <a:lnTo>
                    <a:pt x="4715" y="1467"/>
                  </a:lnTo>
                  <a:lnTo>
                    <a:pt x="4667" y="1448"/>
                  </a:lnTo>
                  <a:lnTo>
                    <a:pt x="4658" y="1448"/>
                  </a:lnTo>
                  <a:lnTo>
                    <a:pt x="4658" y="1458"/>
                  </a:lnTo>
                  <a:lnTo>
                    <a:pt x="4648" y="1458"/>
                  </a:lnTo>
                  <a:lnTo>
                    <a:pt x="4648" y="1448"/>
                  </a:lnTo>
                  <a:lnTo>
                    <a:pt x="4629" y="1448"/>
                  </a:lnTo>
                  <a:lnTo>
                    <a:pt x="4610" y="1448"/>
                  </a:lnTo>
                  <a:lnTo>
                    <a:pt x="4591" y="1467"/>
                  </a:lnTo>
                  <a:lnTo>
                    <a:pt x="4591" y="1476"/>
                  </a:lnTo>
                  <a:lnTo>
                    <a:pt x="4601" y="1496"/>
                  </a:lnTo>
                  <a:lnTo>
                    <a:pt x="4591" y="1496"/>
                  </a:lnTo>
                  <a:lnTo>
                    <a:pt x="4562" y="1515"/>
                  </a:lnTo>
                  <a:lnTo>
                    <a:pt x="4543" y="1505"/>
                  </a:lnTo>
                  <a:lnTo>
                    <a:pt x="4486" y="1505"/>
                  </a:lnTo>
                  <a:lnTo>
                    <a:pt x="4477" y="1505"/>
                  </a:lnTo>
                  <a:lnTo>
                    <a:pt x="4467" y="1505"/>
                  </a:lnTo>
                  <a:lnTo>
                    <a:pt x="4458" y="1486"/>
                  </a:lnTo>
                  <a:lnTo>
                    <a:pt x="4400" y="1448"/>
                  </a:lnTo>
                  <a:lnTo>
                    <a:pt x="4353" y="1438"/>
                  </a:lnTo>
                  <a:lnTo>
                    <a:pt x="4315" y="1419"/>
                  </a:lnTo>
                  <a:lnTo>
                    <a:pt x="4305" y="1419"/>
                  </a:lnTo>
                  <a:lnTo>
                    <a:pt x="4258" y="1400"/>
                  </a:lnTo>
                  <a:lnTo>
                    <a:pt x="4248" y="1400"/>
                  </a:lnTo>
                  <a:lnTo>
                    <a:pt x="4258" y="1410"/>
                  </a:lnTo>
                  <a:lnTo>
                    <a:pt x="4267" y="1419"/>
                  </a:lnTo>
                  <a:lnTo>
                    <a:pt x="4277" y="1419"/>
                  </a:lnTo>
                  <a:lnTo>
                    <a:pt x="4277" y="1429"/>
                  </a:lnTo>
                  <a:lnTo>
                    <a:pt x="4286" y="1438"/>
                  </a:lnTo>
                  <a:lnTo>
                    <a:pt x="4296" y="1458"/>
                  </a:lnTo>
                  <a:lnTo>
                    <a:pt x="4305" y="1467"/>
                  </a:lnTo>
                  <a:lnTo>
                    <a:pt x="4324" y="1467"/>
                  </a:lnTo>
                  <a:lnTo>
                    <a:pt x="4334" y="1476"/>
                  </a:lnTo>
                  <a:lnTo>
                    <a:pt x="4324" y="1486"/>
                  </a:lnTo>
                  <a:lnTo>
                    <a:pt x="4267" y="1476"/>
                  </a:lnTo>
                  <a:lnTo>
                    <a:pt x="4248" y="1486"/>
                  </a:lnTo>
                  <a:lnTo>
                    <a:pt x="4239" y="1496"/>
                  </a:lnTo>
                  <a:lnTo>
                    <a:pt x="4239" y="1505"/>
                  </a:lnTo>
                  <a:lnTo>
                    <a:pt x="4239" y="1515"/>
                  </a:lnTo>
                  <a:lnTo>
                    <a:pt x="4239" y="1524"/>
                  </a:lnTo>
                  <a:lnTo>
                    <a:pt x="4248" y="1534"/>
                  </a:lnTo>
                  <a:lnTo>
                    <a:pt x="4248" y="1543"/>
                  </a:lnTo>
                  <a:lnTo>
                    <a:pt x="4248" y="1553"/>
                  </a:lnTo>
                  <a:lnTo>
                    <a:pt x="4258" y="1562"/>
                  </a:lnTo>
                  <a:lnTo>
                    <a:pt x="4258" y="1572"/>
                  </a:lnTo>
                  <a:lnTo>
                    <a:pt x="4258" y="1581"/>
                  </a:lnTo>
                  <a:lnTo>
                    <a:pt x="4277" y="1600"/>
                  </a:lnTo>
                  <a:lnTo>
                    <a:pt x="4286" y="1629"/>
                  </a:lnTo>
                  <a:lnTo>
                    <a:pt x="4286" y="1648"/>
                  </a:lnTo>
                  <a:lnTo>
                    <a:pt x="4296" y="1667"/>
                  </a:lnTo>
                  <a:lnTo>
                    <a:pt x="4315" y="1676"/>
                  </a:lnTo>
                  <a:lnTo>
                    <a:pt x="4324" y="1686"/>
                  </a:lnTo>
                  <a:lnTo>
                    <a:pt x="4324" y="1696"/>
                  </a:lnTo>
                  <a:lnTo>
                    <a:pt x="4334" y="1696"/>
                  </a:lnTo>
                  <a:lnTo>
                    <a:pt x="4334" y="1705"/>
                  </a:lnTo>
                  <a:lnTo>
                    <a:pt x="4334" y="1714"/>
                  </a:lnTo>
                  <a:lnTo>
                    <a:pt x="4334" y="1724"/>
                  </a:lnTo>
                  <a:lnTo>
                    <a:pt x="4324" y="1724"/>
                  </a:lnTo>
                  <a:lnTo>
                    <a:pt x="4305" y="1724"/>
                  </a:lnTo>
                  <a:lnTo>
                    <a:pt x="4296" y="1734"/>
                  </a:lnTo>
                  <a:lnTo>
                    <a:pt x="4267" y="1734"/>
                  </a:lnTo>
                  <a:lnTo>
                    <a:pt x="4258" y="1734"/>
                  </a:lnTo>
                  <a:lnTo>
                    <a:pt x="4248" y="1724"/>
                  </a:lnTo>
                  <a:lnTo>
                    <a:pt x="4248" y="1714"/>
                  </a:lnTo>
                  <a:lnTo>
                    <a:pt x="4248" y="1705"/>
                  </a:lnTo>
                  <a:lnTo>
                    <a:pt x="4248" y="1676"/>
                  </a:lnTo>
                  <a:lnTo>
                    <a:pt x="4239" y="1667"/>
                  </a:lnTo>
                  <a:lnTo>
                    <a:pt x="4239" y="1657"/>
                  </a:lnTo>
                  <a:lnTo>
                    <a:pt x="4229" y="1648"/>
                  </a:lnTo>
                  <a:lnTo>
                    <a:pt x="4210" y="1648"/>
                  </a:lnTo>
                  <a:lnTo>
                    <a:pt x="4200" y="1648"/>
                  </a:lnTo>
                  <a:lnTo>
                    <a:pt x="4191" y="1648"/>
                  </a:lnTo>
                  <a:lnTo>
                    <a:pt x="4191" y="1667"/>
                  </a:lnTo>
                  <a:lnTo>
                    <a:pt x="4153" y="1657"/>
                  </a:lnTo>
                  <a:lnTo>
                    <a:pt x="4143" y="1648"/>
                  </a:lnTo>
                  <a:lnTo>
                    <a:pt x="4124" y="1648"/>
                  </a:lnTo>
                  <a:lnTo>
                    <a:pt x="4124" y="1638"/>
                  </a:lnTo>
                  <a:lnTo>
                    <a:pt x="4124" y="1629"/>
                  </a:lnTo>
                  <a:lnTo>
                    <a:pt x="4115" y="1619"/>
                  </a:lnTo>
                  <a:lnTo>
                    <a:pt x="4124" y="1619"/>
                  </a:lnTo>
                  <a:lnTo>
                    <a:pt x="4124" y="1610"/>
                  </a:lnTo>
                  <a:lnTo>
                    <a:pt x="4105" y="1600"/>
                  </a:lnTo>
                  <a:lnTo>
                    <a:pt x="4105" y="1591"/>
                  </a:lnTo>
                  <a:lnTo>
                    <a:pt x="4077" y="1600"/>
                  </a:lnTo>
                  <a:lnTo>
                    <a:pt x="4067" y="1591"/>
                  </a:lnTo>
                  <a:lnTo>
                    <a:pt x="3991" y="1562"/>
                  </a:lnTo>
                  <a:lnTo>
                    <a:pt x="3962" y="1543"/>
                  </a:lnTo>
                  <a:lnTo>
                    <a:pt x="3953" y="1534"/>
                  </a:lnTo>
                  <a:lnTo>
                    <a:pt x="3953" y="1524"/>
                  </a:lnTo>
                  <a:lnTo>
                    <a:pt x="3953" y="1515"/>
                  </a:lnTo>
                  <a:lnTo>
                    <a:pt x="3943" y="1515"/>
                  </a:lnTo>
                  <a:lnTo>
                    <a:pt x="3934" y="1515"/>
                  </a:lnTo>
                  <a:lnTo>
                    <a:pt x="3943" y="1505"/>
                  </a:lnTo>
                  <a:lnTo>
                    <a:pt x="3953" y="1496"/>
                  </a:lnTo>
                  <a:lnTo>
                    <a:pt x="3924" y="1515"/>
                  </a:lnTo>
                  <a:lnTo>
                    <a:pt x="3896" y="1543"/>
                  </a:lnTo>
                  <a:lnTo>
                    <a:pt x="3896" y="1553"/>
                  </a:lnTo>
                  <a:lnTo>
                    <a:pt x="3896" y="1562"/>
                  </a:lnTo>
                  <a:lnTo>
                    <a:pt x="3896" y="1581"/>
                  </a:lnTo>
                  <a:lnTo>
                    <a:pt x="3905" y="1581"/>
                  </a:lnTo>
                  <a:lnTo>
                    <a:pt x="3905" y="1591"/>
                  </a:lnTo>
                  <a:lnTo>
                    <a:pt x="3905" y="1600"/>
                  </a:lnTo>
                  <a:lnTo>
                    <a:pt x="3905" y="1610"/>
                  </a:lnTo>
                  <a:lnTo>
                    <a:pt x="3915" y="1610"/>
                  </a:lnTo>
                  <a:lnTo>
                    <a:pt x="3905" y="1619"/>
                  </a:lnTo>
                  <a:lnTo>
                    <a:pt x="3905" y="1610"/>
                  </a:lnTo>
                  <a:lnTo>
                    <a:pt x="3896" y="1600"/>
                  </a:lnTo>
                  <a:lnTo>
                    <a:pt x="3886" y="1591"/>
                  </a:lnTo>
                  <a:lnTo>
                    <a:pt x="3877" y="1581"/>
                  </a:lnTo>
                  <a:lnTo>
                    <a:pt x="3877" y="1572"/>
                  </a:lnTo>
                  <a:lnTo>
                    <a:pt x="3886" y="1572"/>
                  </a:lnTo>
                  <a:lnTo>
                    <a:pt x="3858" y="1600"/>
                  </a:lnTo>
                  <a:lnTo>
                    <a:pt x="3858" y="1619"/>
                  </a:lnTo>
                  <a:lnTo>
                    <a:pt x="3858" y="1629"/>
                  </a:lnTo>
                  <a:lnTo>
                    <a:pt x="3848" y="1638"/>
                  </a:lnTo>
                  <a:lnTo>
                    <a:pt x="3848" y="1648"/>
                  </a:lnTo>
                  <a:lnTo>
                    <a:pt x="3858" y="1638"/>
                  </a:lnTo>
                  <a:lnTo>
                    <a:pt x="3858" y="1619"/>
                  </a:lnTo>
                  <a:lnTo>
                    <a:pt x="3867" y="1619"/>
                  </a:lnTo>
                  <a:lnTo>
                    <a:pt x="3867" y="1629"/>
                  </a:lnTo>
                  <a:lnTo>
                    <a:pt x="3867" y="1657"/>
                  </a:lnTo>
                  <a:lnTo>
                    <a:pt x="3848" y="1667"/>
                  </a:lnTo>
                  <a:lnTo>
                    <a:pt x="3829" y="1676"/>
                  </a:lnTo>
                  <a:lnTo>
                    <a:pt x="3801" y="1724"/>
                  </a:lnTo>
                  <a:lnTo>
                    <a:pt x="3801" y="1734"/>
                  </a:lnTo>
                  <a:lnTo>
                    <a:pt x="3810" y="1753"/>
                  </a:lnTo>
                  <a:lnTo>
                    <a:pt x="3819" y="1762"/>
                  </a:lnTo>
                  <a:lnTo>
                    <a:pt x="3819" y="1772"/>
                  </a:lnTo>
                  <a:lnTo>
                    <a:pt x="3839" y="1781"/>
                  </a:lnTo>
                  <a:lnTo>
                    <a:pt x="3848" y="1791"/>
                  </a:lnTo>
                  <a:lnTo>
                    <a:pt x="3858" y="1791"/>
                  </a:lnTo>
                  <a:lnTo>
                    <a:pt x="3867" y="1800"/>
                  </a:lnTo>
                  <a:lnTo>
                    <a:pt x="3877" y="1810"/>
                  </a:lnTo>
                  <a:lnTo>
                    <a:pt x="3886" y="1819"/>
                  </a:lnTo>
                  <a:lnTo>
                    <a:pt x="3877" y="1829"/>
                  </a:lnTo>
                  <a:lnTo>
                    <a:pt x="3858" y="1819"/>
                  </a:lnTo>
                  <a:lnTo>
                    <a:pt x="3839" y="1819"/>
                  </a:lnTo>
                  <a:lnTo>
                    <a:pt x="3819" y="1819"/>
                  </a:lnTo>
                  <a:lnTo>
                    <a:pt x="3801" y="1829"/>
                  </a:lnTo>
                  <a:lnTo>
                    <a:pt x="3801" y="1838"/>
                  </a:lnTo>
                  <a:lnTo>
                    <a:pt x="3801" y="1867"/>
                  </a:lnTo>
                  <a:close/>
                  <a:moveTo>
                    <a:pt x="2876" y="3448"/>
                  </a:moveTo>
                  <a:lnTo>
                    <a:pt x="2886" y="3457"/>
                  </a:lnTo>
                  <a:lnTo>
                    <a:pt x="2896" y="3448"/>
                  </a:lnTo>
                  <a:lnTo>
                    <a:pt x="2915" y="3448"/>
                  </a:lnTo>
                  <a:lnTo>
                    <a:pt x="2953" y="3448"/>
                  </a:lnTo>
                  <a:lnTo>
                    <a:pt x="2953" y="3439"/>
                  </a:lnTo>
                  <a:lnTo>
                    <a:pt x="2943" y="3439"/>
                  </a:lnTo>
                  <a:lnTo>
                    <a:pt x="2896" y="3429"/>
                  </a:lnTo>
                  <a:lnTo>
                    <a:pt x="2867" y="3439"/>
                  </a:lnTo>
                  <a:lnTo>
                    <a:pt x="2858" y="3439"/>
                  </a:lnTo>
                  <a:lnTo>
                    <a:pt x="2858" y="3448"/>
                  </a:lnTo>
                  <a:lnTo>
                    <a:pt x="2858" y="3457"/>
                  </a:lnTo>
                  <a:lnTo>
                    <a:pt x="2876" y="3448"/>
                  </a:lnTo>
                  <a:close/>
                  <a:moveTo>
                    <a:pt x="1800" y="3962"/>
                  </a:moveTo>
                  <a:lnTo>
                    <a:pt x="1800" y="3972"/>
                  </a:lnTo>
                  <a:lnTo>
                    <a:pt x="1800" y="3991"/>
                  </a:lnTo>
                  <a:lnTo>
                    <a:pt x="1810" y="3991"/>
                  </a:lnTo>
                  <a:lnTo>
                    <a:pt x="1877" y="3972"/>
                  </a:lnTo>
                  <a:lnTo>
                    <a:pt x="1877" y="3962"/>
                  </a:lnTo>
                  <a:lnTo>
                    <a:pt x="1877" y="3943"/>
                  </a:lnTo>
                  <a:lnTo>
                    <a:pt x="1867" y="3934"/>
                  </a:lnTo>
                  <a:lnTo>
                    <a:pt x="1829" y="3915"/>
                  </a:lnTo>
                  <a:lnTo>
                    <a:pt x="1800" y="3924"/>
                  </a:lnTo>
                  <a:lnTo>
                    <a:pt x="1781" y="3943"/>
                  </a:lnTo>
                  <a:lnTo>
                    <a:pt x="1781" y="3953"/>
                  </a:lnTo>
                  <a:lnTo>
                    <a:pt x="1800" y="3962"/>
                  </a:lnTo>
                  <a:close/>
                  <a:moveTo>
                    <a:pt x="1105" y="3457"/>
                  </a:moveTo>
                  <a:lnTo>
                    <a:pt x="1115" y="3457"/>
                  </a:lnTo>
                  <a:lnTo>
                    <a:pt x="1124" y="3457"/>
                  </a:lnTo>
                  <a:lnTo>
                    <a:pt x="1134" y="3457"/>
                  </a:lnTo>
                  <a:lnTo>
                    <a:pt x="1134" y="3448"/>
                  </a:lnTo>
                  <a:lnTo>
                    <a:pt x="1134" y="3439"/>
                  </a:lnTo>
                  <a:lnTo>
                    <a:pt x="1134" y="3429"/>
                  </a:lnTo>
                  <a:lnTo>
                    <a:pt x="1124" y="3419"/>
                  </a:lnTo>
                  <a:lnTo>
                    <a:pt x="1124" y="3410"/>
                  </a:lnTo>
                  <a:lnTo>
                    <a:pt x="1115" y="3410"/>
                  </a:lnTo>
                  <a:lnTo>
                    <a:pt x="1105" y="3410"/>
                  </a:lnTo>
                  <a:lnTo>
                    <a:pt x="1105" y="3419"/>
                  </a:lnTo>
                  <a:lnTo>
                    <a:pt x="1105" y="3429"/>
                  </a:lnTo>
                  <a:lnTo>
                    <a:pt x="1096" y="3439"/>
                  </a:lnTo>
                  <a:lnTo>
                    <a:pt x="1096" y="3448"/>
                  </a:lnTo>
                  <a:lnTo>
                    <a:pt x="1105" y="3457"/>
                  </a:lnTo>
                  <a:close/>
                  <a:moveTo>
                    <a:pt x="8962" y="3477"/>
                  </a:moveTo>
                  <a:lnTo>
                    <a:pt x="8962" y="3467"/>
                  </a:lnTo>
                  <a:lnTo>
                    <a:pt x="8962" y="3457"/>
                  </a:lnTo>
                  <a:lnTo>
                    <a:pt x="8953" y="3457"/>
                  </a:lnTo>
                  <a:lnTo>
                    <a:pt x="8953" y="3448"/>
                  </a:lnTo>
                  <a:lnTo>
                    <a:pt x="8953" y="3429"/>
                  </a:lnTo>
                  <a:lnTo>
                    <a:pt x="8953" y="3419"/>
                  </a:lnTo>
                  <a:lnTo>
                    <a:pt x="8944" y="3419"/>
                  </a:lnTo>
                  <a:lnTo>
                    <a:pt x="8944" y="3410"/>
                  </a:lnTo>
                  <a:lnTo>
                    <a:pt x="8934" y="3410"/>
                  </a:lnTo>
                  <a:lnTo>
                    <a:pt x="8934" y="3400"/>
                  </a:lnTo>
                  <a:lnTo>
                    <a:pt x="8934" y="3391"/>
                  </a:lnTo>
                  <a:lnTo>
                    <a:pt x="8934" y="3381"/>
                  </a:lnTo>
                  <a:lnTo>
                    <a:pt x="8934" y="3362"/>
                  </a:lnTo>
                  <a:lnTo>
                    <a:pt x="8934" y="3353"/>
                  </a:lnTo>
                  <a:lnTo>
                    <a:pt x="8934" y="3343"/>
                  </a:lnTo>
                  <a:lnTo>
                    <a:pt x="8924" y="3343"/>
                  </a:lnTo>
                  <a:lnTo>
                    <a:pt x="8915" y="3334"/>
                  </a:lnTo>
                  <a:lnTo>
                    <a:pt x="8915" y="3324"/>
                  </a:lnTo>
                  <a:lnTo>
                    <a:pt x="8906" y="3324"/>
                  </a:lnTo>
                  <a:lnTo>
                    <a:pt x="8896" y="3324"/>
                  </a:lnTo>
                  <a:lnTo>
                    <a:pt x="8886" y="3324"/>
                  </a:lnTo>
                  <a:lnTo>
                    <a:pt x="8886" y="3314"/>
                  </a:lnTo>
                  <a:lnTo>
                    <a:pt x="8877" y="3305"/>
                  </a:lnTo>
                  <a:lnTo>
                    <a:pt x="8877" y="3296"/>
                  </a:lnTo>
                  <a:lnTo>
                    <a:pt x="8867" y="3296"/>
                  </a:lnTo>
                  <a:lnTo>
                    <a:pt x="8867" y="3286"/>
                  </a:lnTo>
                  <a:lnTo>
                    <a:pt x="8877" y="3286"/>
                  </a:lnTo>
                  <a:lnTo>
                    <a:pt x="8877" y="3276"/>
                  </a:lnTo>
                  <a:lnTo>
                    <a:pt x="8886" y="3276"/>
                  </a:lnTo>
                  <a:lnTo>
                    <a:pt x="8886" y="3267"/>
                  </a:lnTo>
                  <a:lnTo>
                    <a:pt x="8886" y="3257"/>
                  </a:lnTo>
                  <a:lnTo>
                    <a:pt x="8886" y="3248"/>
                  </a:lnTo>
                  <a:lnTo>
                    <a:pt x="8886" y="3238"/>
                  </a:lnTo>
                  <a:lnTo>
                    <a:pt x="8877" y="3229"/>
                  </a:lnTo>
                  <a:lnTo>
                    <a:pt x="8877" y="3238"/>
                  </a:lnTo>
                  <a:lnTo>
                    <a:pt x="8867" y="3229"/>
                  </a:lnTo>
                  <a:lnTo>
                    <a:pt x="8867" y="3219"/>
                  </a:lnTo>
                  <a:lnTo>
                    <a:pt x="8858" y="3219"/>
                  </a:lnTo>
                  <a:lnTo>
                    <a:pt x="8848" y="3219"/>
                  </a:lnTo>
                  <a:lnTo>
                    <a:pt x="8810" y="3210"/>
                  </a:lnTo>
                  <a:lnTo>
                    <a:pt x="8801" y="3210"/>
                  </a:lnTo>
                  <a:lnTo>
                    <a:pt x="8801" y="3200"/>
                  </a:lnTo>
                  <a:lnTo>
                    <a:pt x="8801" y="3191"/>
                  </a:lnTo>
                  <a:lnTo>
                    <a:pt x="8791" y="3191"/>
                  </a:lnTo>
                  <a:lnTo>
                    <a:pt x="8781" y="3191"/>
                  </a:lnTo>
                  <a:lnTo>
                    <a:pt x="8781" y="3181"/>
                  </a:lnTo>
                  <a:lnTo>
                    <a:pt x="8781" y="3172"/>
                  </a:lnTo>
                  <a:lnTo>
                    <a:pt x="8781" y="3162"/>
                  </a:lnTo>
                  <a:lnTo>
                    <a:pt x="8781" y="3153"/>
                  </a:lnTo>
                  <a:lnTo>
                    <a:pt x="8791" y="3143"/>
                  </a:lnTo>
                  <a:lnTo>
                    <a:pt x="8791" y="3134"/>
                  </a:lnTo>
                  <a:lnTo>
                    <a:pt x="8791" y="3124"/>
                  </a:lnTo>
                  <a:lnTo>
                    <a:pt x="8801" y="3124"/>
                  </a:lnTo>
                  <a:lnTo>
                    <a:pt x="8801" y="3115"/>
                  </a:lnTo>
                  <a:lnTo>
                    <a:pt x="8791" y="3115"/>
                  </a:lnTo>
                  <a:lnTo>
                    <a:pt x="8763" y="3096"/>
                  </a:lnTo>
                  <a:lnTo>
                    <a:pt x="8734" y="3096"/>
                  </a:lnTo>
                  <a:lnTo>
                    <a:pt x="8734" y="3086"/>
                  </a:lnTo>
                  <a:lnTo>
                    <a:pt x="8724" y="3086"/>
                  </a:lnTo>
                  <a:lnTo>
                    <a:pt x="8724" y="3076"/>
                  </a:lnTo>
                  <a:lnTo>
                    <a:pt x="8715" y="3076"/>
                  </a:lnTo>
                  <a:lnTo>
                    <a:pt x="8715" y="3067"/>
                  </a:lnTo>
                  <a:lnTo>
                    <a:pt x="8705" y="3058"/>
                  </a:lnTo>
                  <a:lnTo>
                    <a:pt x="8686" y="3058"/>
                  </a:lnTo>
                  <a:lnTo>
                    <a:pt x="8677" y="3058"/>
                  </a:lnTo>
                  <a:lnTo>
                    <a:pt x="8677" y="3048"/>
                  </a:lnTo>
                  <a:lnTo>
                    <a:pt x="8677" y="3038"/>
                  </a:lnTo>
                  <a:lnTo>
                    <a:pt x="8648" y="3029"/>
                  </a:lnTo>
                  <a:lnTo>
                    <a:pt x="8648" y="3019"/>
                  </a:lnTo>
                  <a:lnTo>
                    <a:pt x="8639" y="3010"/>
                  </a:lnTo>
                  <a:lnTo>
                    <a:pt x="8648" y="3000"/>
                  </a:lnTo>
                  <a:lnTo>
                    <a:pt x="8639" y="2991"/>
                  </a:lnTo>
                  <a:lnTo>
                    <a:pt x="8629" y="2991"/>
                  </a:lnTo>
                  <a:lnTo>
                    <a:pt x="8629" y="2981"/>
                  </a:lnTo>
                  <a:lnTo>
                    <a:pt x="8639" y="2972"/>
                  </a:lnTo>
                  <a:lnTo>
                    <a:pt x="8639" y="2962"/>
                  </a:lnTo>
                  <a:lnTo>
                    <a:pt x="8629" y="2962"/>
                  </a:lnTo>
                  <a:lnTo>
                    <a:pt x="8629" y="2953"/>
                  </a:lnTo>
                  <a:lnTo>
                    <a:pt x="8620" y="2953"/>
                  </a:lnTo>
                  <a:lnTo>
                    <a:pt x="8610" y="2953"/>
                  </a:lnTo>
                  <a:lnTo>
                    <a:pt x="8610" y="2962"/>
                  </a:lnTo>
                  <a:lnTo>
                    <a:pt x="8610" y="2972"/>
                  </a:lnTo>
                  <a:lnTo>
                    <a:pt x="8610" y="2981"/>
                  </a:lnTo>
                  <a:lnTo>
                    <a:pt x="8601" y="2981"/>
                  </a:lnTo>
                  <a:lnTo>
                    <a:pt x="8601" y="2991"/>
                  </a:lnTo>
                  <a:lnTo>
                    <a:pt x="8610" y="2991"/>
                  </a:lnTo>
                  <a:lnTo>
                    <a:pt x="8601" y="3000"/>
                  </a:lnTo>
                  <a:lnTo>
                    <a:pt x="8601" y="3019"/>
                  </a:lnTo>
                  <a:lnTo>
                    <a:pt x="8591" y="3019"/>
                  </a:lnTo>
                  <a:lnTo>
                    <a:pt x="8591" y="3029"/>
                  </a:lnTo>
                  <a:lnTo>
                    <a:pt x="8601" y="3038"/>
                  </a:lnTo>
                  <a:lnTo>
                    <a:pt x="8601" y="3058"/>
                  </a:lnTo>
                  <a:lnTo>
                    <a:pt x="8591" y="3058"/>
                  </a:lnTo>
                  <a:lnTo>
                    <a:pt x="8582" y="3058"/>
                  </a:lnTo>
                  <a:lnTo>
                    <a:pt x="8572" y="3067"/>
                  </a:lnTo>
                  <a:lnTo>
                    <a:pt x="8572" y="3076"/>
                  </a:lnTo>
                  <a:lnTo>
                    <a:pt x="8572" y="3086"/>
                  </a:lnTo>
                  <a:lnTo>
                    <a:pt x="8572" y="3096"/>
                  </a:lnTo>
                  <a:lnTo>
                    <a:pt x="8572" y="3115"/>
                  </a:lnTo>
                  <a:lnTo>
                    <a:pt x="8572" y="3124"/>
                  </a:lnTo>
                  <a:lnTo>
                    <a:pt x="8563" y="3143"/>
                  </a:lnTo>
                  <a:lnTo>
                    <a:pt x="8563" y="3153"/>
                  </a:lnTo>
                  <a:lnTo>
                    <a:pt x="8563" y="3162"/>
                  </a:lnTo>
                  <a:lnTo>
                    <a:pt x="8572" y="3162"/>
                  </a:lnTo>
                  <a:lnTo>
                    <a:pt x="8582" y="3172"/>
                  </a:lnTo>
                  <a:lnTo>
                    <a:pt x="8572" y="3172"/>
                  </a:lnTo>
                  <a:lnTo>
                    <a:pt x="8572" y="3181"/>
                  </a:lnTo>
                  <a:lnTo>
                    <a:pt x="8582" y="3181"/>
                  </a:lnTo>
                  <a:lnTo>
                    <a:pt x="8591" y="3191"/>
                  </a:lnTo>
                  <a:lnTo>
                    <a:pt x="8591" y="3219"/>
                  </a:lnTo>
                  <a:lnTo>
                    <a:pt x="8601" y="3229"/>
                  </a:lnTo>
                  <a:lnTo>
                    <a:pt x="8610" y="3229"/>
                  </a:lnTo>
                  <a:lnTo>
                    <a:pt x="8620" y="3238"/>
                  </a:lnTo>
                  <a:lnTo>
                    <a:pt x="8620" y="3248"/>
                  </a:lnTo>
                  <a:lnTo>
                    <a:pt x="8629" y="3257"/>
                  </a:lnTo>
                  <a:lnTo>
                    <a:pt x="8639" y="3267"/>
                  </a:lnTo>
                  <a:lnTo>
                    <a:pt x="8648" y="3276"/>
                  </a:lnTo>
                  <a:lnTo>
                    <a:pt x="8658" y="3276"/>
                  </a:lnTo>
                  <a:lnTo>
                    <a:pt x="8667" y="3286"/>
                  </a:lnTo>
                  <a:lnTo>
                    <a:pt x="8667" y="3296"/>
                  </a:lnTo>
                  <a:lnTo>
                    <a:pt x="8677" y="3305"/>
                  </a:lnTo>
                  <a:lnTo>
                    <a:pt x="8686" y="3314"/>
                  </a:lnTo>
                  <a:lnTo>
                    <a:pt x="8686" y="3324"/>
                  </a:lnTo>
                  <a:lnTo>
                    <a:pt x="8696" y="3324"/>
                  </a:lnTo>
                  <a:lnTo>
                    <a:pt x="8696" y="3334"/>
                  </a:lnTo>
                  <a:lnTo>
                    <a:pt x="8696" y="3343"/>
                  </a:lnTo>
                  <a:lnTo>
                    <a:pt x="8686" y="3353"/>
                  </a:lnTo>
                  <a:lnTo>
                    <a:pt x="8686" y="3372"/>
                  </a:lnTo>
                  <a:lnTo>
                    <a:pt x="8686" y="3400"/>
                  </a:lnTo>
                  <a:lnTo>
                    <a:pt x="8686" y="3410"/>
                  </a:lnTo>
                  <a:lnTo>
                    <a:pt x="8686" y="3419"/>
                  </a:lnTo>
                  <a:lnTo>
                    <a:pt x="8696" y="3429"/>
                  </a:lnTo>
                  <a:lnTo>
                    <a:pt x="8715" y="3429"/>
                  </a:lnTo>
                  <a:lnTo>
                    <a:pt x="8715" y="3439"/>
                  </a:lnTo>
                  <a:lnTo>
                    <a:pt x="8705" y="3448"/>
                  </a:lnTo>
                  <a:lnTo>
                    <a:pt x="8705" y="3457"/>
                  </a:lnTo>
                  <a:lnTo>
                    <a:pt x="8715" y="3505"/>
                  </a:lnTo>
                  <a:lnTo>
                    <a:pt x="8715" y="3515"/>
                  </a:lnTo>
                  <a:lnTo>
                    <a:pt x="8705" y="3524"/>
                  </a:lnTo>
                  <a:lnTo>
                    <a:pt x="8686" y="3543"/>
                  </a:lnTo>
                  <a:lnTo>
                    <a:pt x="8677" y="3543"/>
                  </a:lnTo>
                  <a:lnTo>
                    <a:pt x="8667" y="3543"/>
                  </a:lnTo>
                  <a:lnTo>
                    <a:pt x="8658" y="3534"/>
                  </a:lnTo>
                  <a:lnTo>
                    <a:pt x="8686" y="3524"/>
                  </a:lnTo>
                  <a:lnTo>
                    <a:pt x="8696" y="3515"/>
                  </a:lnTo>
                  <a:lnTo>
                    <a:pt x="8696" y="3496"/>
                  </a:lnTo>
                  <a:lnTo>
                    <a:pt x="8696" y="3467"/>
                  </a:lnTo>
                  <a:lnTo>
                    <a:pt x="8696" y="3457"/>
                  </a:lnTo>
                  <a:lnTo>
                    <a:pt x="8696" y="3448"/>
                  </a:lnTo>
                  <a:lnTo>
                    <a:pt x="8686" y="3439"/>
                  </a:lnTo>
                  <a:lnTo>
                    <a:pt x="8677" y="3419"/>
                  </a:lnTo>
                  <a:lnTo>
                    <a:pt x="8677" y="3410"/>
                  </a:lnTo>
                  <a:lnTo>
                    <a:pt x="8667" y="3410"/>
                  </a:lnTo>
                  <a:lnTo>
                    <a:pt x="8677" y="3410"/>
                  </a:lnTo>
                  <a:lnTo>
                    <a:pt x="8667" y="3400"/>
                  </a:lnTo>
                  <a:lnTo>
                    <a:pt x="8667" y="3391"/>
                  </a:lnTo>
                  <a:lnTo>
                    <a:pt x="8667" y="3381"/>
                  </a:lnTo>
                  <a:lnTo>
                    <a:pt x="8667" y="3372"/>
                  </a:lnTo>
                  <a:lnTo>
                    <a:pt x="8667" y="3362"/>
                  </a:lnTo>
                  <a:lnTo>
                    <a:pt x="8667" y="3353"/>
                  </a:lnTo>
                  <a:lnTo>
                    <a:pt x="8658" y="3334"/>
                  </a:lnTo>
                  <a:lnTo>
                    <a:pt x="8658" y="3324"/>
                  </a:lnTo>
                  <a:lnTo>
                    <a:pt x="8658" y="3314"/>
                  </a:lnTo>
                  <a:lnTo>
                    <a:pt x="8648" y="3305"/>
                  </a:lnTo>
                  <a:lnTo>
                    <a:pt x="8629" y="3305"/>
                  </a:lnTo>
                  <a:lnTo>
                    <a:pt x="8620" y="3305"/>
                  </a:lnTo>
                  <a:lnTo>
                    <a:pt x="8582" y="3314"/>
                  </a:lnTo>
                  <a:lnTo>
                    <a:pt x="8563" y="3305"/>
                  </a:lnTo>
                  <a:lnTo>
                    <a:pt x="8553" y="3296"/>
                  </a:lnTo>
                  <a:lnTo>
                    <a:pt x="8553" y="3286"/>
                  </a:lnTo>
                  <a:lnTo>
                    <a:pt x="8553" y="3276"/>
                  </a:lnTo>
                  <a:lnTo>
                    <a:pt x="8553" y="3267"/>
                  </a:lnTo>
                  <a:lnTo>
                    <a:pt x="8543" y="3257"/>
                  </a:lnTo>
                  <a:lnTo>
                    <a:pt x="8534" y="3248"/>
                  </a:lnTo>
                  <a:lnTo>
                    <a:pt x="8534" y="3238"/>
                  </a:lnTo>
                  <a:lnTo>
                    <a:pt x="8525" y="3238"/>
                  </a:lnTo>
                  <a:lnTo>
                    <a:pt x="8525" y="3229"/>
                  </a:lnTo>
                  <a:lnTo>
                    <a:pt x="8515" y="3219"/>
                  </a:lnTo>
                  <a:lnTo>
                    <a:pt x="8515" y="3210"/>
                  </a:lnTo>
                  <a:lnTo>
                    <a:pt x="8505" y="3210"/>
                  </a:lnTo>
                  <a:lnTo>
                    <a:pt x="8505" y="3200"/>
                  </a:lnTo>
                  <a:lnTo>
                    <a:pt x="8496" y="3200"/>
                  </a:lnTo>
                  <a:lnTo>
                    <a:pt x="8496" y="3191"/>
                  </a:lnTo>
                  <a:lnTo>
                    <a:pt x="8486" y="3191"/>
                  </a:lnTo>
                  <a:lnTo>
                    <a:pt x="8486" y="3181"/>
                  </a:lnTo>
                  <a:lnTo>
                    <a:pt x="8477" y="3181"/>
                  </a:lnTo>
                  <a:lnTo>
                    <a:pt x="8477" y="3172"/>
                  </a:lnTo>
                  <a:lnTo>
                    <a:pt x="8467" y="3172"/>
                  </a:lnTo>
                  <a:lnTo>
                    <a:pt x="8467" y="3153"/>
                  </a:lnTo>
                  <a:lnTo>
                    <a:pt x="8458" y="3143"/>
                  </a:lnTo>
                  <a:lnTo>
                    <a:pt x="8458" y="3134"/>
                  </a:lnTo>
                  <a:lnTo>
                    <a:pt x="8458" y="3124"/>
                  </a:lnTo>
                  <a:lnTo>
                    <a:pt x="8448" y="3115"/>
                  </a:lnTo>
                  <a:lnTo>
                    <a:pt x="8448" y="3105"/>
                  </a:lnTo>
                  <a:lnTo>
                    <a:pt x="8429" y="3105"/>
                  </a:lnTo>
                  <a:lnTo>
                    <a:pt x="8429" y="3096"/>
                  </a:lnTo>
                  <a:lnTo>
                    <a:pt x="8420" y="3096"/>
                  </a:lnTo>
                  <a:lnTo>
                    <a:pt x="8420" y="3105"/>
                  </a:lnTo>
                  <a:lnTo>
                    <a:pt x="8391" y="3105"/>
                  </a:lnTo>
                  <a:lnTo>
                    <a:pt x="8353" y="3115"/>
                  </a:lnTo>
                  <a:lnTo>
                    <a:pt x="8343" y="3115"/>
                  </a:lnTo>
                  <a:lnTo>
                    <a:pt x="8343" y="3124"/>
                  </a:lnTo>
                  <a:lnTo>
                    <a:pt x="8334" y="3143"/>
                  </a:lnTo>
                  <a:lnTo>
                    <a:pt x="8334" y="3134"/>
                  </a:lnTo>
                  <a:lnTo>
                    <a:pt x="8324" y="3124"/>
                  </a:lnTo>
                  <a:lnTo>
                    <a:pt x="8315" y="3124"/>
                  </a:lnTo>
                  <a:lnTo>
                    <a:pt x="8296" y="3124"/>
                  </a:lnTo>
                  <a:lnTo>
                    <a:pt x="8305" y="3134"/>
                  </a:lnTo>
                  <a:lnTo>
                    <a:pt x="8296" y="3134"/>
                  </a:lnTo>
                  <a:lnTo>
                    <a:pt x="8239" y="3124"/>
                  </a:lnTo>
                  <a:lnTo>
                    <a:pt x="8229" y="3143"/>
                  </a:lnTo>
                  <a:lnTo>
                    <a:pt x="8229" y="3134"/>
                  </a:lnTo>
                  <a:lnTo>
                    <a:pt x="8229" y="3124"/>
                  </a:lnTo>
                  <a:lnTo>
                    <a:pt x="8220" y="3124"/>
                  </a:lnTo>
                  <a:lnTo>
                    <a:pt x="8220" y="3115"/>
                  </a:lnTo>
                  <a:lnTo>
                    <a:pt x="8210" y="3115"/>
                  </a:lnTo>
                  <a:lnTo>
                    <a:pt x="8201" y="3105"/>
                  </a:lnTo>
                  <a:lnTo>
                    <a:pt x="8191" y="3096"/>
                  </a:lnTo>
                  <a:lnTo>
                    <a:pt x="8182" y="3086"/>
                  </a:lnTo>
                  <a:lnTo>
                    <a:pt x="8182" y="3067"/>
                  </a:lnTo>
                  <a:lnTo>
                    <a:pt x="8182" y="3058"/>
                  </a:lnTo>
                  <a:lnTo>
                    <a:pt x="8191" y="3048"/>
                  </a:lnTo>
                  <a:lnTo>
                    <a:pt x="8191" y="3038"/>
                  </a:lnTo>
                  <a:lnTo>
                    <a:pt x="8182" y="3029"/>
                  </a:lnTo>
                  <a:lnTo>
                    <a:pt x="8172" y="3019"/>
                  </a:lnTo>
                  <a:lnTo>
                    <a:pt x="8172" y="3010"/>
                  </a:lnTo>
                  <a:lnTo>
                    <a:pt x="8172" y="2991"/>
                  </a:lnTo>
                  <a:lnTo>
                    <a:pt x="8162" y="2991"/>
                  </a:lnTo>
                  <a:lnTo>
                    <a:pt x="8162" y="3000"/>
                  </a:lnTo>
                  <a:lnTo>
                    <a:pt x="8153" y="3000"/>
                  </a:lnTo>
                  <a:lnTo>
                    <a:pt x="8144" y="3000"/>
                  </a:lnTo>
                  <a:lnTo>
                    <a:pt x="8134" y="2991"/>
                  </a:lnTo>
                  <a:lnTo>
                    <a:pt x="8134" y="3000"/>
                  </a:lnTo>
                  <a:lnTo>
                    <a:pt x="8134" y="2991"/>
                  </a:lnTo>
                  <a:lnTo>
                    <a:pt x="8162" y="2981"/>
                  </a:lnTo>
                  <a:lnTo>
                    <a:pt x="8172" y="2981"/>
                  </a:lnTo>
                  <a:lnTo>
                    <a:pt x="8172" y="2972"/>
                  </a:lnTo>
                  <a:lnTo>
                    <a:pt x="8162" y="2953"/>
                  </a:lnTo>
                  <a:lnTo>
                    <a:pt x="8162" y="2934"/>
                  </a:lnTo>
                  <a:lnTo>
                    <a:pt x="8162" y="2924"/>
                  </a:lnTo>
                  <a:lnTo>
                    <a:pt x="8162" y="2905"/>
                  </a:lnTo>
                  <a:lnTo>
                    <a:pt x="8153" y="2905"/>
                  </a:lnTo>
                  <a:lnTo>
                    <a:pt x="8144" y="2895"/>
                  </a:lnTo>
                  <a:lnTo>
                    <a:pt x="8134" y="2886"/>
                  </a:lnTo>
                  <a:lnTo>
                    <a:pt x="8124" y="2867"/>
                  </a:lnTo>
                  <a:lnTo>
                    <a:pt x="8105" y="2848"/>
                  </a:lnTo>
                  <a:lnTo>
                    <a:pt x="8048" y="2800"/>
                  </a:lnTo>
                  <a:lnTo>
                    <a:pt x="8001" y="2772"/>
                  </a:lnTo>
                  <a:lnTo>
                    <a:pt x="7896" y="2743"/>
                  </a:lnTo>
                  <a:lnTo>
                    <a:pt x="7829" y="2743"/>
                  </a:lnTo>
                  <a:lnTo>
                    <a:pt x="7763" y="2743"/>
                  </a:lnTo>
                  <a:lnTo>
                    <a:pt x="7743" y="2753"/>
                  </a:lnTo>
                  <a:lnTo>
                    <a:pt x="7725" y="2743"/>
                  </a:lnTo>
                  <a:lnTo>
                    <a:pt x="7705" y="2753"/>
                  </a:lnTo>
                  <a:lnTo>
                    <a:pt x="7677" y="2753"/>
                  </a:lnTo>
                  <a:lnTo>
                    <a:pt x="7639" y="2762"/>
                  </a:lnTo>
                  <a:lnTo>
                    <a:pt x="7629" y="2772"/>
                  </a:lnTo>
                  <a:lnTo>
                    <a:pt x="7620" y="2772"/>
                  </a:lnTo>
                  <a:lnTo>
                    <a:pt x="7610" y="2772"/>
                  </a:lnTo>
                  <a:lnTo>
                    <a:pt x="7572" y="2800"/>
                  </a:lnTo>
                  <a:lnTo>
                    <a:pt x="7524" y="2819"/>
                  </a:lnTo>
                  <a:lnTo>
                    <a:pt x="7486" y="2838"/>
                  </a:lnTo>
                  <a:lnTo>
                    <a:pt x="7429" y="2867"/>
                  </a:lnTo>
                  <a:lnTo>
                    <a:pt x="7382" y="2886"/>
                  </a:lnTo>
                  <a:lnTo>
                    <a:pt x="7344" y="2924"/>
                  </a:lnTo>
                  <a:lnTo>
                    <a:pt x="7334" y="2934"/>
                  </a:lnTo>
                  <a:lnTo>
                    <a:pt x="7344" y="2934"/>
                  </a:lnTo>
                  <a:lnTo>
                    <a:pt x="7344" y="2953"/>
                  </a:lnTo>
                  <a:lnTo>
                    <a:pt x="7344" y="2962"/>
                  </a:lnTo>
                  <a:lnTo>
                    <a:pt x="7344" y="2972"/>
                  </a:lnTo>
                  <a:lnTo>
                    <a:pt x="7353" y="2972"/>
                  </a:lnTo>
                  <a:lnTo>
                    <a:pt x="7344" y="2972"/>
                  </a:lnTo>
                  <a:lnTo>
                    <a:pt x="7334" y="2962"/>
                  </a:lnTo>
                  <a:lnTo>
                    <a:pt x="7334" y="2953"/>
                  </a:lnTo>
                  <a:lnTo>
                    <a:pt x="7334" y="2943"/>
                  </a:lnTo>
                  <a:lnTo>
                    <a:pt x="7324" y="2943"/>
                  </a:lnTo>
                  <a:lnTo>
                    <a:pt x="7267" y="2991"/>
                  </a:lnTo>
                  <a:lnTo>
                    <a:pt x="7229" y="3019"/>
                  </a:lnTo>
                  <a:lnTo>
                    <a:pt x="7201" y="3048"/>
                  </a:lnTo>
                  <a:lnTo>
                    <a:pt x="7172" y="3076"/>
                  </a:lnTo>
                  <a:lnTo>
                    <a:pt x="7172" y="3096"/>
                  </a:lnTo>
                  <a:lnTo>
                    <a:pt x="7143" y="3134"/>
                  </a:lnTo>
                  <a:lnTo>
                    <a:pt x="7115" y="3162"/>
                  </a:lnTo>
                  <a:lnTo>
                    <a:pt x="7105" y="3162"/>
                  </a:lnTo>
                  <a:lnTo>
                    <a:pt x="7077" y="3172"/>
                  </a:lnTo>
                  <a:lnTo>
                    <a:pt x="7067" y="3181"/>
                  </a:lnTo>
                  <a:lnTo>
                    <a:pt x="7058" y="3181"/>
                  </a:lnTo>
                  <a:lnTo>
                    <a:pt x="7067" y="3191"/>
                  </a:lnTo>
                  <a:lnTo>
                    <a:pt x="7029" y="3229"/>
                  </a:lnTo>
                  <a:lnTo>
                    <a:pt x="7001" y="3238"/>
                  </a:lnTo>
                  <a:lnTo>
                    <a:pt x="6972" y="3257"/>
                  </a:lnTo>
                  <a:lnTo>
                    <a:pt x="6972" y="3267"/>
                  </a:lnTo>
                  <a:lnTo>
                    <a:pt x="6972" y="3276"/>
                  </a:lnTo>
                  <a:lnTo>
                    <a:pt x="6963" y="3267"/>
                  </a:lnTo>
                  <a:lnTo>
                    <a:pt x="6953" y="3257"/>
                  </a:lnTo>
                  <a:lnTo>
                    <a:pt x="6905" y="3267"/>
                  </a:lnTo>
                  <a:lnTo>
                    <a:pt x="6858" y="3257"/>
                  </a:lnTo>
                  <a:lnTo>
                    <a:pt x="6810" y="3257"/>
                  </a:lnTo>
                  <a:lnTo>
                    <a:pt x="6800" y="3257"/>
                  </a:lnTo>
                  <a:lnTo>
                    <a:pt x="6858" y="3229"/>
                  </a:lnTo>
                  <a:lnTo>
                    <a:pt x="6867" y="3219"/>
                  </a:lnTo>
                  <a:lnTo>
                    <a:pt x="6867" y="3210"/>
                  </a:lnTo>
                  <a:lnTo>
                    <a:pt x="6848" y="3200"/>
                  </a:lnTo>
                  <a:lnTo>
                    <a:pt x="6829" y="3191"/>
                  </a:lnTo>
                  <a:lnTo>
                    <a:pt x="6820" y="3181"/>
                  </a:lnTo>
                  <a:lnTo>
                    <a:pt x="6800" y="3172"/>
                  </a:lnTo>
                  <a:lnTo>
                    <a:pt x="6782" y="3162"/>
                  </a:lnTo>
                  <a:lnTo>
                    <a:pt x="6762" y="3153"/>
                  </a:lnTo>
                  <a:lnTo>
                    <a:pt x="6762" y="3143"/>
                  </a:lnTo>
                  <a:lnTo>
                    <a:pt x="6753" y="3143"/>
                  </a:lnTo>
                  <a:lnTo>
                    <a:pt x="6743" y="3134"/>
                  </a:lnTo>
                  <a:lnTo>
                    <a:pt x="6734" y="3134"/>
                  </a:lnTo>
                  <a:lnTo>
                    <a:pt x="6724" y="3124"/>
                  </a:lnTo>
                  <a:lnTo>
                    <a:pt x="6715" y="3124"/>
                  </a:lnTo>
                  <a:lnTo>
                    <a:pt x="6705" y="3115"/>
                  </a:lnTo>
                  <a:lnTo>
                    <a:pt x="6648" y="3134"/>
                  </a:lnTo>
                  <a:lnTo>
                    <a:pt x="6629" y="3124"/>
                  </a:lnTo>
                  <a:lnTo>
                    <a:pt x="6620" y="3124"/>
                  </a:lnTo>
                  <a:lnTo>
                    <a:pt x="6600" y="3143"/>
                  </a:lnTo>
                  <a:lnTo>
                    <a:pt x="6600" y="3153"/>
                  </a:lnTo>
                  <a:lnTo>
                    <a:pt x="6600" y="3172"/>
                  </a:lnTo>
                  <a:lnTo>
                    <a:pt x="6591" y="3181"/>
                  </a:lnTo>
                  <a:lnTo>
                    <a:pt x="6591" y="3200"/>
                  </a:lnTo>
                  <a:lnTo>
                    <a:pt x="6591" y="3210"/>
                  </a:lnTo>
                  <a:lnTo>
                    <a:pt x="6591" y="3200"/>
                  </a:lnTo>
                  <a:lnTo>
                    <a:pt x="6591" y="3191"/>
                  </a:lnTo>
                  <a:lnTo>
                    <a:pt x="6582" y="3181"/>
                  </a:lnTo>
                  <a:lnTo>
                    <a:pt x="6582" y="3172"/>
                  </a:lnTo>
                  <a:lnTo>
                    <a:pt x="6582" y="3162"/>
                  </a:lnTo>
                  <a:lnTo>
                    <a:pt x="6582" y="3143"/>
                  </a:lnTo>
                  <a:lnTo>
                    <a:pt x="6572" y="3153"/>
                  </a:lnTo>
                  <a:lnTo>
                    <a:pt x="6572" y="3162"/>
                  </a:lnTo>
                  <a:lnTo>
                    <a:pt x="6572" y="3181"/>
                  </a:lnTo>
                  <a:lnTo>
                    <a:pt x="6562" y="3219"/>
                  </a:lnTo>
                  <a:lnTo>
                    <a:pt x="6544" y="3229"/>
                  </a:lnTo>
                  <a:lnTo>
                    <a:pt x="6544" y="3238"/>
                  </a:lnTo>
                  <a:lnTo>
                    <a:pt x="6534" y="3267"/>
                  </a:lnTo>
                  <a:lnTo>
                    <a:pt x="6524" y="3276"/>
                  </a:lnTo>
                  <a:lnTo>
                    <a:pt x="6515" y="3267"/>
                  </a:lnTo>
                  <a:lnTo>
                    <a:pt x="6524" y="3257"/>
                  </a:lnTo>
                  <a:lnTo>
                    <a:pt x="6534" y="3229"/>
                  </a:lnTo>
                  <a:lnTo>
                    <a:pt x="6544" y="3229"/>
                  </a:lnTo>
                  <a:lnTo>
                    <a:pt x="6544" y="3219"/>
                  </a:lnTo>
                  <a:lnTo>
                    <a:pt x="6544" y="3210"/>
                  </a:lnTo>
                  <a:lnTo>
                    <a:pt x="6553" y="3200"/>
                  </a:lnTo>
                  <a:lnTo>
                    <a:pt x="6553" y="3191"/>
                  </a:lnTo>
                  <a:lnTo>
                    <a:pt x="6562" y="3181"/>
                  </a:lnTo>
                  <a:lnTo>
                    <a:pt x="6562" y="3172"/>
                  </a:lnTo>
                  <a:lnTo>
                    <a:pt x="6553" y="3162"/>
                  </a:lnTo>
                  <a:lnTo>
                    <a:pt x="6553" y="3153"/>
                  </a:lnTo>
                  <a:lnTo>
                    <a:pt x="6553" y="3143"/>
                  </a:lnTo>
                  <a:lnTo>
                    <a:pt x="6553" y="3134"/>
                  </a:lnTo>
                  <a:lnTo>
                    <a:pt x="6553" y="3124"/>
                  </a:lnTo>
                  <a:lnTo>
                    <a:pt x="6553" y="3115"/>
                  </a:lnTo>
                  <a:lnTo>
                    <a:pt x="6553" y="3105"/>
                  </a:lnTo>
                  <a:lnTo>
                    <a:pt x="6544" y="3096"/>
                  </a:lnTo>
                  <a:lnTo>
                    <a:pt x="6534" y="3105"/>
                  </a:lnTo>
                  <a:lnTo>
                    <a:pt x="6515" y="3115"/>
                  </a:lnTo>
                  <a:lnTo>
                    <a:pt x="6505" y="3115"/>
                  </a:lnTo>
                  <a:lnTo>
                    <a:pt x="6505" y="3124"/>
                  </a:lnTo>
                  <a:lnTo>
                    <a:pt x="6496" y="3124"/>
                  </a:lnTo>
                  <a:lnTo>
                    <a:pt x="6486" y="3124"/>
                  </a:lnTo>
                  <a:lnTo>
                    <a:pt x="6467" y="3134"/>
                  </a:lnTo>
                  <a:lnTo>
                    <a:pt x="6448" y="3172"/>
                  </a:lnTo>
                  <a:lnTo>
                    <a:pt x="6439" y="3172"/>
                  </a:lnTo>
                  <a:lnTo>
                    <a:pt x="6439" y="3162"/>
                  </a:lnTo>
                  <a:lnTo>
                    <a:pt x="6439" y="3143"/>
                  </a:lnTo>
                  <a:lnTo>
                    <a:pt x="6439" y="3134"/>
                  </a:lnTo>
                  <a:lnTo>
                    <a:pt x="6429" y="3124"/>
                  </a:lnTo>
                  <a:lnTo>
                    <a:pt x="6429" y="3115"/>
                  </a:lnTo>
                  <a:lnTo>
                    <a:pt x="6429" y="3105"/>
                  </a:lnTo>
                  <a:lnTo>
                    <a:pt x="6439" y="3105"/>
                  </a:lnTo>
                  <a:lnTo>
                    <a:pt x="6439" y="3115"/>
                  </a:lnTo>
                  <a:lnTo>
                    <a:pt x="6448" y="3115"/>
                  </a:lnTo>
                  <a:lnTo>
                    <a:pt x="6448" y="3105"/>
                  </a:lnTo>
                  <a:lnTo>
                    <a:pt x="6439" y="3096"/>
                  </a:lnTo>
                  <a:lnTo>
                    <a:pt x="6429" y="3096"/>
                  </a:lnTo>
                  <a:lnTo>
                    <a:pt x="6419" y="3086"/>
                  </a:lnTo>
                  <a:lnTo>
                    <a:pt x="6410" y="3076"/>
                  </a:lnTo>
                  <a:lnTo>
                    <a:pt x="6410" y="3086"/>
                  </a:lnTo>
                  <a:lnTo>
                    <a:pt x="6401" y="3086"/>
                  </a:lnTo>
                  <a:lnTo>
                    <a:pt x="6391" y="3086"/>
                  </a:lnTo>
                  <a:lnTo>
                    <a:pt x="6391" y="3096"/>
                  </a:lnTo>
                  <a:lnTo>
                    <a:pt x="6324" y="3115"/>
                  </a:lnTo>
                  <a:lnTo>
                    <a:pt x="6315" y="3115"/>
                  </a:lnTo>
                  <a:lnTo>
                    <a:pt x="6296" y="3124"/>
                  </a:lnTo>
                  <a:lnTo>
                    <a:pt x="6286" y="3124"/>
                  </a:lnTo>
                  <a:lnTo>
                    <a:pt x="6277" y="3124"/>
                  </a:lnTo>
                  <a:lnTo>
                    <a:pt x="6277" y="3134"/>
                  </a:lnTo>
                  <a:lnTo>
                    <a:pt x="6277" y="3143"/>
                  </a:lnTo>
                  <a:lnTo>
                    <a:pt x="6248" y="3153"/>
                  </a:lnTo>
                  <a:lnTo>
                    <a:pt x="6248" y="3143"/>
                  </a:lnTo>
                  <a:lnTo>
                    <a:pt x="6258" y="3134"/>
                  </a:lnTo>
                  <a:lnTo>
                    <a:pt x="6267" y="3124"/>
                  </a:lnTo>
                  <a:lnTo>
                    <a:pt x="6267" y="3115"/>
                  </a:lnTo>
                  <a:lnTo>
                    <a:pt x="6258" y="3105"/>
                  </a:lnTo>
                  <a:lnTo>
                    <a:pt x="6258" y="3096"/>
                  </a:lnTo>
                  <a:lnTo>
                    <a:pt x="6239" y="3105"/>
                  </a:lnTo>
                  <a:lnTo>
                    <a:pt x="6220" y="3096"/>
                  </a:lnTo>
                  <a:lnTo>
                    <a:pt x="6220" y="3086"/>
                  </a:lnTo>
                  <a:lnTo>
                    <a:pt x="6229" y="3086"/>
                  </a:lnTo>
                  <a:lnTo>
                    <a:pt x="6239" y="3096"/>
                  </a:lnTo>
                  <a:lnTo>
                    <a:pt x="6248" y="3086"/>
                  </a:lnTo>
                  <a:lnTo>
                    <a:pt x="6267" y="3096"/>
                  </a:lnTo>
                  <a:lnTo>
                    <a:pt x="6277" y="3086"/>
                  </a:lnTo>
                  <a:lnTo>
                    <a:pt x="6267" y="3067"/>
                  </a:lnTo>
                  <a:lnTo>
                    <a:pt x="6267" y="3058"/>
                  </a:lnTo>
                  <a:lnTo>
                    <a:pt x="6277" y="3048"/>
                  </a:lnTo>
                  <a:lnTo>
                    <a:pt x="6277" y="3038"/>
                  </a:lnTo>
                  <a:lnTo>
                    <a:pt x="6277" y="3029"/>
                  </a:lnTo>
                  <a:lnTo>
                    <a:pt x="6267" y="3029"/>
                  </a:lnTo>
                  <a:lnTo>
                    <a:pt x="6277" y="3019"/>
                  </a:lnTo>
                  <a:lnTo>
                    <a:pt x="6277" y="3010"/>
                  </a:lnTo>
                  <a:lnTo>
                    <a:pt x="6286" y="3010"/>
                  </a:lnTo>
                  <a:lnTo>
                    <a:pt x="6305" y="3029"/>
                  </a:lnTo>
                  <a:lnTo>
                    <a:pt x="6324" y="3038"/>
                  </a:lnTo>
                  <a:lnTo>
                    <a:pt x="6343" y="3048"/>
                  </a:lnTo>
                  <a:lnTo>
                    <a:pt x="6353" y="3048"/>
                  </a:lnTo>
                  <a:lnTo>
                    <a:pt x="6381" y="2991"/>
                  </a:lnTo>
                  <a:lnTo>
                    <a:pt x="6381" y="2981"/>
                  </a:lnTo>
                  <a:lnTo>
                    <a:pt x="6381" y="2972"/>
                  </a:lnTo>
                  <a:lnTo>
                    <a:pt x="6372" y="2953"/>
                  </a:lnTo>
                  <a:lnTo>
                    <a:pt x="6362" y="2953"/>
                  </a:lnTo>
                  <a:lnTo>
                    <a:pt x="6334" y="2934"/>
                  </a:lnTo>
                  <a:lnTo>
                    <a:pt x="6286" y="2895"/>
                  </a:lnTo>
                  <a:lnTo>
                    <a:pt x="6277" y="2895"/>
                  </a:lnTo>
                  <a:lnTo>
                    <a:pt x="6277" y="2886"/>
                  </a:lnTo>
                  <a:lnTo>
                    <a:pt x="6267" y="2895"/>
                  </a:lnTo>
                  <a:lnTo>
                    <a:pt x="6258" y="2886"/>
                  </a:lnTo>
                  <a:lnTo>
                    <a:pt x="6210" y="2886"/>
                  </a:lnTo>
                  <a:lnTo>
                    <a:pt x="6143" y="2886"/>
                  </a:lnTo>
                  <a:lnTo>
                    <a:pt x="6096" y="2886"/>
                  </a:lnTo>
                  <a:lnTo>
                    <a:pt x="6048" y="2895"/>
                  </a:lnTo>
                  <a:lnTo>
                    <a:pt x="6010" y="2905"/>
                  </a:lnTo>
                  <a:lnTo>
                    <a:pt x="5953" y="2924"/>
                  </a:lnTo>
                  <a:lnTo>
                    <a:pt x="5943" y="2934"/>
                  </a:lnTo>
                  <a:lnTo>
                    <a:pt x="5915" y="2943"/>
                  </a:lnTo>
                  <a:lnTo>
                    <a:pt x="5896" y="2962"/>
                  </a:lnTo>
                  <a:lnTo>
                    <a:pt x="5886" y="2962"/>
                  </a:lnTo>
                  <a:lnTo>
                    <a:pt x="5877" y="2962"/>
                  </a:lnTo>
                  <a:lnTo>
                    <a:pt x="5877" y="2972"/>
                  </a:lnTo>
                  <a:lnTo>
                    <a:pt x="5877" y="2981"/>
                  </a:lnTo>
                  <a:lnTo>
                    <a:pt x="5858" y="3115"/>
                  </a:lnTo>
                  <a:lnTo>
                    <a:pt x="5858" y="3134"/>
                  </a:lnTo>
                  <a:lnTo>
                    <a:pt x="5858" y="3181"/>
                  </a:lnTo>
                  <a:lnTo>
                    <a:pt x="5848" y="3191"/>
                  </a:lnTo>
                  <a:lnTo>
                    <a:pt x="5848" y="3200"/>
                  </a:lnTo>
                  <a:lnTo>
                    <a:pt x="5848" y="3210"/>
                  </a:lnTo>
                  <a:lnTo>
                    <a:pt x="5858" y="3210"/>
                  </a:lnTo>
                  <a:lnTo>
                    <a:pt x="5848" y="3219"/>
                  </a:lnTo>
                  <a:lnTo>
                    <a:pt x="5848" y="3229"/>
                  </a:lnTo>
                  <a:lnTo>
                    <a:pt x="5839" y="3267"/>
                  </a:lnTo>
                  <a:lnTo>
                    <a:pt x="5839" y="3276"/>
                  </a:lnTo>
                  <a:lnTo>
                    <a:pt x="5829" y="3286"/>
                  </a:lnTo>
                  <a:lnTo>
                    <a:pt x="5829" y="3296"/>
                  </a:lnTo>
                  <a:lnTo>
                    <a:pt x="5820" y="3296"/>
                  </a:lnTo>
                  <a:lnTo>
                    <a:pt x="5810" y="3324"/>
                  </a:lnTo>
                  <a:lnTo>
                    <a:pt x="5800" y="3334"/>
                  </a:lnTo>
                  <a:lnTo>
                    <a:pt x="5772" y="3343"/>
                  </a:lnTo>
                  <a:lnTo>
                    <a:pt x="5762" y="3391"/>
                  </a:lnTo>
                  <a:lnTo>
                    <a:pt x="5753" y="3391"/>
                  </a:lnTo>
                  <a:lnTo>
                    <a:pt x="5743" y="3391"/>
                  </a:lnTo>
                  <a:lnTo>
                    <a:pt x="5743" y="3381"/>
                  </a:lnTo>
                  <a:lnTo>
                    <a:pt x="5734" y="3391"/>
                  </a:lnTo>
                  <a:lnTo>
                    <a:pt x="5724" y="3391"/>
                  </a:lnTo>
                  <a:lnTo>
                    <a:pt x="5715" y="3391"/>
                  </a:lnTo>
                  <a:lnTo>
                    <a:pt x="5705" y="3400"/>
                  </a:lnTo>
                  <a:lnTo>
                    <a:pt x="5705" y="3410"/>
                  </a:lnTo>
                  <a:lnTo>
                    <a:pt x="5705" y="3400"/>
                  </a:lnTo>
                  <a:lnTo>
                    <a:pt x="5696" y="3391"/>
                  </a:lnTo>
                  <a:lnTo>
                    <a:pt x="5696" y="3400"/>
                  </a:lnTo>
                  <a:lnTo>
                    <a:pt x="5696" y="3410"/>
                  </a:lnTo>
                  <a:lnTo>
                    <a:pt x="5686" y="3400"/>
                  </a:lnTo>
                  <a:lnTo>
                    <a:pt x="5677" y="3381"/>
                  </a:lnTo>
                  <a:lnTo>
                    <a:pt x="5667" y="3372"/>
                  </a:lnTo>
                  <a:lnTo>
                    <a:pt x="5677" y="3362"/>
                  </a:lnTo>
                  <a:lnTo>
                    <a:pt x="5696" y="3362"/>
                  </a:lnTo>
                  <a:lnTo>
                    <a:pt x="5696" y="3343"/>
                  </a:lnTo>
                  <a:lnTo>
                    <a:pt x="5705" y="3334"/>
                  </a:lnTo>
                  <a:lnTo>
                    <a:pt x="5705" y="3314"/>
                  </a:lnTo>
                  <a:lnTo>
                    <a:pt x="5696" y="3314"/>
                  </a:lnTo>
                  <a:lnTo>
                    <a:pt x="5677" y="3305"/>
                  </a:lnTo>
                  <a:lnTo>
                    <a:pt x="5667" y="3305"/>
                  </a:lnTo>
                  <a:lnTo>
                    <a:pt x="5658" y="3305"/>
                  </a:lnTo>
                  <a:lnTo>
                    <a:pt x="5658" y="3296"/>
                  </a:lnTo>
                  <a:lnTo>
                    <a:pt x="5648" y="3296"/>
                  </a:lnTo>
                  <a:lnTo>
                    <a:pt x="5648" y="3286"/>
                  </a:lnTo>
                  <a:lnTo>
                    <a:pt x="5648" y="3276"/>
                  </a:lnTo>
                  <a:lnTo>
                    <a:pt x="5639" y="3276"/>
                  </a:lnTo>
                  <a:lnTo>
                    <a:pt x="5639" y="3267"/>
                  </a:lnTo>
                  <a:lnTo>
                    <a:pt x="5648" y="3267"/>
                  </a:lnTo>
                  <a:lnTo>
                    <a:pt x="5648" y="3276"/>
                  </a:lnTo>
                  <a:lnTo>
                    <a:pt x="5667" y="3276"/>
                  </a:lnTo>
                  <a:lnTo>
                    <a:pt x="5677" y="3276"/>
                  </a:lnTo>
                  <a:lnTo>
                    <a:pt x="5696" y="3286"/>
                  </a:lnTo>
                  <a:lnTo>
                    <a:pt x="5705" y="3296"/>
                  </a:lnTo>
                  <a:lnTo>
                    <a:pt x="5715" y="3296"/>
                  </a:lnTo>
                  <a:lnTo>
                    <a:pt x="5743" y="3267"/>
                  </a:lnTo>
                  <a:lnTo>
                    <a:pt x="5762" y="3248"/>
                  </a:lnTo>
                  <a:lnTo>
                    <a:pt x="5772" y="3248"/>
                  </a:lnTo>
                  <a:lnTo>
                    <a:pt x="5772" y="3238"/>
                  </a:lnTo>
                  <a:lnTo>
                    <a:pt x="5762" y="3229"/>
                  </a:lnTo>
                  <a:lnTo>
                    <a:pt x="5762" y="3219"/>
                  </a:lnTo>
                  <a:lnTo>
                    <a:pt x="5753" y="3210"/>
                  </a:lnTo>
                  <a:lnTo>
                    <a:pt x="5753" y="3200"/>
                  </a:lnTo>
                  <a:lnTo>
                    <a:pt x="5743" y="3191"/>
                  </a:lnTo>
                  <a:lnTo>
                    <a:pt x="5734" y="3191"/>
                  </a:lnTo>
                  <a:lnTo>
                    <a:pt x="5734" y="3200"/>
                  </a:lnTo>
                  <a:lnTo>
                    <a:pt x="5724" y="3200"/>
                  </a:lnTo>
                  <a:lnTo>
                    <a:pt x="5724" y="3191"/>
                  </a:lnTo>
                  <a:lnTo>
                    <a:pt x="5715" y="3191"/>
                  </a:lnTo>
                  <a:lnTo>
                    <a:pt x="5715" y="3181"/>
                  </a:lnTo>
                  <a:lnTo>
                    <a:pt x="5705" y="3172"/>
                  </a:lnTo>
                  <a:lnTo>
                    <a:pt x="5715" y="3172"/>
                  </a:lnTo>
                  <a:lnTo>
                    <a:pt x="5705" y="3134"/>
                  </a:lnTo>
                  <a:lnTo>
                    <a:pt x="5705" y="3124"/>
                  </a:lnTo>
                  <a:lnTo>
                    <a:pt x="5705" y="3115"/>
                  </a:lnTo>
                  <a:lnTo>
                    <a:pt x="5696" y="3105"/>
                  </a:lnTo>
                  <a:lnTo>
                    <a:pt x="5696" y="3115"/>
                  </a:lnTo>
                  <a:lnTo>
                    <a:pt x="5677" y="3105"/>
                  </a:lnTo>
                  <a:lnTo>
                    <a:pt x="5677" y="3096"/>
                  </a:lnTo>
                  <a:lnTo>
                    <a:pt x="5686" y="3096"/>
                  </a:lnTo>
                  <a:lnTo>
                    <a:pt x="5715" y="3096"/>
                  </a:lnTo>
                  <a:lnTo>
                    <a:pt x="5715" y="3105"/>
                  </a:lnTo>
                  <a:lnTo>
                    <a:pt x="5724" y="3105"/>
                  </a:lnTo>
                  <a:lnTo>
                    <a:pt x="5724" y="3115"/>
                  </a:lnTo>
                  <a:lnTo>
                    <a:pt x="5724" y="3124"/>
                  </a:lnTo>
                  <a:lnTo>
                    <a:pt x="5734" y="3124"/>
                  </a:lnTo>
                  <a:lnTo>
                    <a:pt x="5743" y="3124"/>
                  </a:lnTo>
                  <a:lnTo>
                    <a:pt x="5743" y="3134"/>
                  </a:lnTo>
                  <a:lnTo>
                    <a:pt x="5753" y="3134"/>
                  </a:lnTo>
                  <a:lnTo>
                    <a:pt x="5753" y="3143"/>
                  </a:lnTo>
                  <a:lnTo>
                    <a:pt x="5753" y="3153"/>
                  </a:lnTo>
                  <a:lnTo>
                    <a:pt x="5753" y="3162"/>
                  </a:lnTo>
                  <a:lnTo>
                    <a:pt x="5762" y="3162"/>
                  </a:lnTo>
                  <a:lnTo>
                    <a:pt x="5762" y="3153"/>
                  </a:lnTo>
                  <a:lnTo>
                    <a:pt x="5762" y="3134"/>
                  </a:lnTo>
                  <a:lnTo>
                    <a:pt x="5762" y="3124"/>
                  </a:lnTo>
                  <a:lnTo>
                    <a:pt x="5753" y="3124"/>
                  </a:lnTo>
                  <a:lnTo>
                    <a:pt x="5753" y="3115"/>
                  </a:lnTo>
                  <a:lnTo>
                    <a:pt x="5762" y="3105"/>
                  </a:lnTo>
                  <a:lnTo>
                    <a:pt x="5772" y="3096"/>
                  </a:lnTo>
                  <a:lnTo>
                    <a:pt x="5782" y="3096"/>
                  </a:lnTo>
                  <a:lnTo>
                    <a:pt x="5782" y="3105"/>
                  </a:lnTo>
                  <a:lnTo>
                    <a:pt x="5800" y="3105"/>
                  </a:lnTo>
                  <a:lnTo>
                    <a:pt x="5800" y="3115"/>
                  </a:lnTo>
                  <a:lnTo>
                    <a:pt x="5800" y="3124"/>
                  </a:lnTo>
                  <a:lnTo>
                    <a:pt x="5800" y="3134"/>
                  </a:lnTo>
                  <a:lnTo>
                    <a:pt x="5800" y="3143"/>
                  </a:lnTo>
                  <a:lnTo>
                    <a:pt x="5791" y="3143"/>
                  </a:lnTo>
                  <a:lnTo>
                    <a:pt x="5791" y="3162"/>
                  </a:lnTo>
                  <a:lnTo>
                    <a:pt x="5791" y="3172"/>
                  </a:lnTo>
                  <a:lnTo>
                    <a:pt x="5782" y="3172"/>
                  </a:lnTo>
                  <a:lnTo>
                    <a:pt x="5772" y="3172"/>
                  </a:lnTo>
                  <a:lnTo>
                    <a:pt x="5772" y="3181"/>
                  </a:lnTo>
                  <a:lnTo>
                    <a:pt x="5782" y="3181"/>
                  </a:lnTo>
                  <a:lnTo>
                    <a:pt x="5782" y="3191"/>
                  </a:lnTo>
                  <a:lnTo>
                    <a:pt x="5782" y="3200"/>
                  </a:lnTo>
                  <a:lnTo>
                    <a:pt x="5791" y="3210"/>
                  </a:lnTo>
                  <a:lnTo>
                    <a:pt x="5791" y="3219"/>
                  </a:lnTo>
                  <a:lnTo>
                    <a:pt x="5800" y="3229"/>
                  </a:lnTo>
                  <a:lnTo>
                    <a:pt x="5791" y="3238"/>
                  </a:lnTo>
                  <a:lnTo>
                    <a:pt x="5800" y="3248"/>
                  </a:lnTo>
                  <a:lnTo>
                    <a:pt x="5800" y="3267"/>
                  </a:lnTo>
                  <a:lnTo>
                    <a:pt x="5810" y="3257"/>
                  </a:lnTo>
                  <a:lnTo>
                    <a:pt x="5820" y="3181"/>
                  </a:lnTo>
                  <a:lnTo>
                    <a:pt x="5839" y="3134"/>
                  </a:lnTo>
                  <a:lnTo>
                    <a:pt x="5839" y="3076"/>
                  </a:lnTo>
                  <a:lnTo>
                    <a:pt x="5839" y="3058"/>
                  </a:lnTo>
                  <a:lnTo>
                    <a:pt x="5839" y="3038"/>
                  </a:lnTo>
                  <a:lnTo>
                    <a:pt x="5848" y="3010"/>
                  </a:lnTo>
                  <a:lnTo>
                    <a:pt x="5848" y="2991"/>
                  </a:lnTo>
                  <a:lnTo>
                    <a:pt x="5800" y="3019"/>
                  </a:lnTo>
                  <a:lnTo>
                    <a:pt x="5753" y="3038"/>
                  </a:lnTo>
                  <a:lnTo>
                    <a:pt x="5724" y="3058"/>
                  </a:lnTo>
                  <a:lnTo>
                    <a:pt x="5677" y="3086"/>
                  </a:lnTo>
                  <a:lnTo>
                    <a:pt x="5639" y="3105"/>
                  </a:lnTo>
                  <a:lnTo>
                    <a:pt x="5591" y="3134"/>
                  </a:lnTo>
                  <a:lnTo>
                    <a:pt x="5581" y="3153"/>
                  </a:lnTo>
                  <a:lnTo>
                    <a:pt x="5553" y="3162"/>
                  </a:lnTo>
                  <a:lnTo>
                    <a:pt x="5553" y="3172"/>
                  </a:lnTo>
                  <a:lnTo>
                    <a:pt x="5553" y="3181"/>
                  </a:lnTo>
                  <a:lnTo>
                    <a:pt x="5553" y="3200"/>
                  </a:lnTo>
                  <a:lnTo>
                    <a:pt x="5543" y="3200"/>
                  </a:lnTo>
                  <a:lnTo>
                    <a:pt x="5534" y="3210"/>
                  </a:lnTo>
                  <a:lnTo>
                    <a:pt x="5524" y="3210"/>
                  </a:lnTo>
                  <a:lnTo>
                    <a:pt x="5496" y="3210"/>
                  </a:lnTo>
                  <a:lnTo>
                    <a:pt x="5486" y="3200"/>
                  </a:lnTo>
                  <a:lnTo>
                    <a:pt x="5477" y="3200"/>
                  </a:lnTo>
                  <a:lnTo>
                    <a:pt x="5477" y="3191"/>
                  </a:lnTo>
                  <a:lnTo>
                    <a:pt x="5458" y="3181"/>
                  </a:lnTo>
                  <a:lnTo>
                    <a:pt x="5467" y="3181"/>
                  </a:lnTo>
                  <a:lnTo>
                    <a:pt x="5477" y="3181"/>
                  </a:lnTo>
                  <a:lnTo>
                    <a:pt x="5477" y="3172"/>
                  </a:lnTo>
                  <a:lnTo>
                    <a:pt x="5477" y="3162"/>
                  </a:lnTo>
                  <a:lnTo>
                    <a:pt x="5486" y="3162"/>
                  </a:lnTo>
                  <a:lnTo>
                    <a:pt x="5496" y="3162"/>
                  </a:lnTo>
                  <a:lnTo>
                    <a:pt x="5505" y="3172"/>
                  </a:lnTo>
                  <a:lnTo>
                    <a:pt x="5515" y="3181"/>
                  </a:lnTo>
                  <a:lnTo>
                    <a:pt x="5524" y="3181"/>
                  </a:lnTo>
                  <a:lnTo>
                    <a:pt x="5524" y="3172"/>
                  </a:lnTo>
                  <a:lnTo>
                    <a:pt x="5524" y="3134"/>
                  </a:lnTo>
                  <a:lnTo>
                    <a:pt x="5524" y="3124"/>
                  </a:lnTo>
                  <a:lnTo>
                    <a:pt x="5524" y="3115"/>
                  </a:lnTo>
                  <a:lnTo>
                    <a:pt x="5524" y="3105"/>
                  </a:lnTo>
                  <a:lnTo>
                    <a:pt x="5534" y="3067"/>
                  </a:lnTo>
                  <a:lnTo>
                    <a:pt x="5543" y="3058"/>
                  </a:lnTo>
                  <a:lnTo>
                    <a:pt x="5553" y="3058"/>
                  </a:lnTo>
                  <a:lnTo>
                    <a:pt x="5562" y="3067"/>
                  </a:lnTo>
                  <a:lnTo>
                    <a:pt x="5572" y="3067"/>
                  </a:lnTo>
                  <a:lnTo>
                    <a:pt x="5572" y="3058"/>
                  </a:lnTo>
                  <a:lnTo>
                    <a:pt x="5581" y="3048"/>
                  </a:lnTo>
                  <a:lnTo>
                    <a:pt x="5581" y="3058"/>
                  </a:lnTo>
                  <a:lnTo>
                    <a:pt x="5591" y="3058"/>
                  </a:lnTo>
                  <a:lnTo>
                    <a:pt x="5601" y="3058"/>
                  </a:lnTo>
                  <a:lnTo>
                    <a:pt x="5610" y="3067"/>
                  </a:lnTo>
                  <a:lnTo>
                    <a:pt x="5610" y="3076"/>
                  </a:lnTo>
                  <a:lnTo>
                    <a:pt x="5619" y="3076"/>
                  </a:lnTo>
                  <a:lnTo>
                    <a:pt x="5629" y="3058"/>
                  </a:lnTo>
                  <a:lnTo>
                    <a:pt x="5658" y="3048"/>
                  </a:lnTo>
                  <a:lnTo>
                    <a:pt x="5715" y="3029"/>
                  </a:lnTo>
                  <a:lnTo>
                    <a:pt x="5724" y="3029"/>
                  </a:lnTo>
                  <a:lnTo>
                    <a:pt x="5772" y="3010"/>
                  </a:lnTo>
                  <a:lnTo>
                    <a:pt x="5820" y="2991"/>
                  </a:lnTo>
                  <a:lnTo>
                    <a:pt x="5829" y="2981"/>
                  </a:lnTo>
                  <a:lnTo>
                    <a:pt x="5829" y="2972"/>
                  </a:lnTo>
                  <a:lnTo>
                    <a:pt x="5820" y="2981"/>
                  </a:lnTo>
                  <a:lnTo>
                    <a:pt x="5762" y="2981"/>
                  </a:lnTo>
                  <a:lnTo>
                    <a:pt x="5753" y="2972"/>
                  </a:lnTo>
                  <a:lnTo>
                    <a:pt x="5724" y="2972"/>
                  </a:lnTo>
                  <a:lnTo>
                    <a:pt x="5696" y="2972"/>
                  </a:lnTo>
                  <a:lnTo>
                    <a:pt x="5677" y="2981"/>
                  </a:lnTo>
                  <a:lnTo>
                    <a:pt x="5639" y="2981"/>
                  </a:lnTo>
                  <a:lnTo>
                    <a:pt x="5581" y="2972"/>
                  </a:lnTo>
                  <a:lnTo>
                    <a:pt x="5534" y="2981"/>
                  </a:lnTo>
                  <a:lnTo>
                    <a:pt x="5496" y="2991"/>
                  </a:lnTo>
                  <a:lnTo>
                    <a:pt x="5458" y="3000"/>
                  </a:lnTo>
                  <a:lnTo>
                    <a:pt x="5410" y="3000"/>
                  </a:lnTo>
                  <a:lnTo>
                    <a:pt x="5372" y="3010"/>
                  </a:lnTo>
                  <a:lnTo>
                    <a:pt x="5324" y="3029"/>
                  </a:lnTo>
                  <a:lnTo>
                    <a:pt x="5305" y="3029"/>
                  </a:lnTo>
                  <a:lnTo>
                    <a:pt x="5286" y="3029"/>
                  </a:lnTo>
                  <a:lnTo>
                    <a:pt x="5229" y="3058"/>
                  </a:lnTo>
                  <a:lnTo>
                    <a:pt x="5220" y="3058"/>
                  </a:lnTo>
                  <a:lnTo>
                    <a:pt x="5172" y="3067"/>
                  </a:lnTo>
                  <a:lnTo>
                    <a:pt x="5143" y="3076"/>
                  </a:lnTo>
                  <a:lnTo>
                    <a:pt x="5105" y="3105"/>
                  </a:lnTo>
                  <a:lnTo>
                    <a:pt x="5067" y="3105"/>
                  </a:lnTo>
                  <a:lnTo>
                    <a:pt x="5029" y="3105"/>
                  </a:lnTo>
                  <a:lnTo>
                    <a:pt x="5010" y="3105"/>
                  </a:lnTo>
                  <a:lnTo>
                    <a:pt x="5000" y="3105"/>
                  </a:lnTo>
                  <a:lnTo>
                    <a:pt x="4982" y="3096"/>
                  </a:lnTo>
                  <a:lnTo>
                    <a:pt x="4962" y="3086"/>
                  </a:lnTo>
                  <a:lnTo>
                    <a:pt x="4943" y="3076"/>
                  </a:lnTo>
                  <a:lnTo>
                    <a:pt x="4905" y="3086"/>
                  </a:lnTo>
                  <a:lnTo>
                    <a:pt x="4896" y="3086"/>
                  </a:lnTo>
                  <a:lnTo>
                    <a:pt x="4886" y="3096"/>
                  </a:lnTo>
                  <a:lnTo>
                    <a:pt x="4877" y="3096"/>
                  </a:lnTo>
                  <a:lnTo>
                    <a:pt x="4867" y="3096"/>
                  </a:lnTo>
                  <a:lnTo>
                    <a:pt x="4858" y="3096"/>
                  </a:lnTo>
                  <a:lnTo>
                    <a:pt x="4839" y="3105"/>
                  </a:lnTo>
                  <a:lnTo>
                    <a:pt x="4839" y="3115"/>
                  </a:lnTo>
                  <a:lnTo>
                    <a:pt x="4848" y="3124"/>
                  </a:lnTo>
                  <a:lnTo>
                    <a:pt x="4858" y="3124"/>
                  </a:lnTo>
                  <a:lnTo>
                    <a:pt x="4858" y="3134"/>
                  </a:lnTo>
                  <a:lnTo>
                    <a:pt x="4867" y="3134"/>
                  </a:lnTo>
                  <a:lnTo>
                    <a:pt x="4867" y="3143"/>
                  </a:lnTo>
                  <a:lnTo>
                    <a:pt x="4905" y="3153"/>
                  </a:lnTo>
                  <a:lnTo>
                    <a:pt x="4915" y="3162"/>
                  </a:lnTo>
                  <a:lnTo>
                    <a:pt x="4924" y="3162"/>
                  </a:lnTo>
                  <a:lnTo>
                    <a:pt x="4934" y="3172"/>
                  </a:lnTo>
                  <a:lnTo>
                    <a:pt x="4934" y="3181"/>
                  </a:lnTo>
                  <a:lnTo>
                    <a:pt x="4943" y="3191"/>
                  </a:lnTo>
                  <a:lnTo>
                    <a:pt x="4943" y="3200"/>
                  </a:lnTo>
                  <a:lnTo>
                    <a:pt x="4943" y="3210"/>
                  </a:lnTo>
                  <a:lnTo>
                    <a:pt x="4943" y="3219"/>
                  </a:lnTo>
                  <a:lnTo>
                    <a:pt x="4943" y="3229"/>
                  </a:lnTo>
                  <a:lnTo>
                    <a:pt x="4953" y="3229"/>
                  </a:lnTo>
                  <a:lnTo>
                    <a:pt x="4972" y="3219"/>
                  </a:lnTo>
                  <a:lnTo>
                    <a:pt x="4972" y="3229"/>
                  </a:lnTo>
                  <a:lnTo>
                    <a:pt x="4953" y="3238"/>
                  </a:lnTo>
                  <a:lnTo>
                    <a:pt x="4953" y="3248"/>
                  </a:lnTo>
                  <a:lnTo>
                    <a:pt x="4943" y="3257"/>
                  </a:lnTo>
                  <a:lnTo>
                    <a:pt x="4934" y="3267"/>
                  </a:lnTo>
                  <a:lnTo>
                    <a:pt x="4915" y="3296"/>
                  </a:lnTo>
                  <a:lnTo>
                    <a:pt x="4877" y="3314"/>
                  </a:lnTo>
                  <a:lnTo>
                    <a:pt x="4848" y="3334"/>
                  </a:lnTo>
                  <a:lnTo>
                    <a:pt x="4810" y="3334"/>
                  </a:lnTo>
                  <a:lnTo>
                    <a:pt x="4762" y="3353"/>
                  </a:lnTo>
                  <a:lnTo>
                    <a:pt x="4762" y="3362"/>
                  </a:lnTo>
                  <a:lnTo>
                    <a:pt x="4753" y="3391"/>
                  </a:lnTo>
                  <a:lnTo>
                    <a:pt x="4753" y="3400"/>
                  </a:lnTo>
                  <a:lnTo>
                    <a:pt x="4753" y="3410"/>
                  </a:lnTo>
                  <a:lnTo>
                    <a:pt x="4743" y="3419"/>
                  </a:lnTo>
                  <a:lnTo>
                    <a:pt x="4743" y="3439"/>
                  </a:lnTo>
                  <a:lnTo>
                    <a:pt x="4743" y="3457"/>
                  </a:lnTo>
                  <a:lnTo>
                    <a:pt x="4743" y="3467"/>
                  </a:lnTo>
                  <a:lnTo>
                    <a:pt x="4743" y="3486"/>
                  </a:lnTo>
                  <a:lnTo>
                    <a:pt x="4753" y="3486"/>
                  </a:lnTo>
                  <a:lnTo>
                    <a:pt x="4743" y="3496"/>
                  </a:lnTo>
                  <a:lnTo>
                    <a:pt x="4753" y="3505"/>
                  </a:lnTo>
                  <a:lnTo>
                    <a:pt x="4762" y="3515"/>
                  </a:lnTo>
                  <a:lnTo>
                    <a:pt x="4781" y="3534"/>
                  </a:lnTo>
                  <a:lnTo>
                    <a:pt x="4791" y="3534"/>
                  </a:lnTo>
                  <a:lnTo>
                    <a:pt x="4801" y="3534"/>
                  </a:lnTo>
                  <a:lnTo>
                    <a:pt x="4810" y="3534"/>
                  </a:lnTo>
                  <a:lnTo>
                    <a:pt x="4801" y="3534"/>
                  </a:lnTo>
                  <a:lnTo>
                    <a:pt x="4791" y="3534"/>
                  </a:lnTo>
                  <a:lnTo>
                    <a:pt x="4791" y="3524"/>
                  </a:lnTo>
                  <a:lnTo>
                    <a:pt x="4781" y="3524"/>
                  </a:lnTo>
                  <a:lnTo>
                    <a:pt x="4791" y="3515"/>
                  </a:lnTo>
                  <a:lnTo>
                    <a:pt x="4801" y="3524"/>
                  </a:lnTo>
                  <a:lnTo>
                    <a:pt x="4810" y="3524"/>
                  </a:lnTo>
                  <a:lnTo>
                    <a:pt x="4829" y="3515"/>
                  </a:lnTo>
                  <a:lnTo>
                    <a:pt x="4829" y="3505"/>
                  </a:lnTo>
                  <a:lnTo>
                    <a:pt x="4810" y="3515"/>
                  </a:lnTo>
                  <a:lnTo>
                    <a:pt x="4810" y="3505"/>
                  </a:lnTo>
                  <a:lnTo>
                    <a:pt x="4810" y="3486"/>
                  </a:lnTo>
                  <a:lnTo>
                    <a:pt x="4819" y="3477"/>
                  </a:lnTo>
                  <a:lnTo>
                    <a:pt x="4858" y="3467"/>
                  </a:lnTo>
                  <a:lnTo>
                    <a:pt x="4905" y="3448"/>
                  </a:lnTo>
                  <a:lnTo>
                    <a:pt x="4915" y="3448"/>
                  </a:lnTo>
                  <a:lnTo>
                    <a:pt x="4924" y="3457"/>
                  </a:lnTo>
                  <a:lnTo>
                    <a:pt x="4924" y="3477"/>
                  </a:lnTo>
                  <a:lnTo>
                    <a:pt x="4915" y="3486"/>
                  </a:lnTo>
                  <a:lnTo>
                    <a:pt x="4905" y="3486"/>
                  </a:lnTo>
                  <a:lnTo>
                    <a:pt x="4886" y="3486"/>
                  </a:lnTo>
                  <a:lnTo>
                    <a:pt x="4877" y="3486"/>
                  </a:lnTo>
                  <a:lnTo>
                    <a:pt x="4877" y="3496"/>
                  </a:lnTo>
                  <a:lnTo>
                    <a:pt x="4877" y="3505"/>
                  </a:lnTo>
                  <a:lnTo>
                    <a:pt x="4867" y="3543"/>
                  </a:lnTo>
                  <a:lnTo>
                    <a:pt x="4867" y="3553"/>
                  </a:lnTo>
                  <a:lnTo>
                    <a:pt x="4877" y="3562"/>
                  </a:lnTo>
                  <a:lnTo>
                    <a:pt x="4877" y="3572"/>
                  </a:lnTo>
                  <a:lnTo>
                    <a:pt x="4886" y="3581"/>
                  </a:lnTo>
                  <a:lnTo>
                    <a:pt x="4886" y="3591"/>
                  </a:lnTo>
                  <a:lnTo>
                    <a:pt x="4877" y="3600"/>
                  </a:lnTo>
                  <a:lnTo>
                    <a:pt x="4877" y="3610"/>
                  </a:lnTo>
                  <a:lnTo>
                    <a:pt x="4848" y="3610"/>
                  </a:lnTo>
                  <a:lnTo>
                    <a:pt x="4839" y="3619"/>
                  </a:lnTo>
                  <a:lnTo>
                    <a:pt x="4839" y="3629"/>
                  </a:lnTo>
                  <a:lnTo>
                    <a:pt x="4877" y="3619"/>
                  </a:lnTo>
                  <a:lnTo>
                    <a:pt x="4886" y="3619"/>
                  </a:lnTo>
                  <a:lnTo>
                    <a:pt x="4896" y="3629"/>
                  </a:lnTo>
                  <a:lnTo>
                    <a:pt x="4905" y="3638"/>
                  </a:lnTo>
                  <a:lnTo>
                    <a:pt x="4915" y="3638"/>
                  </a:lnTo>
                  <a:lnTo>
                    <a:pt x="4924" y="3638"/>
                  </a:lnTo>
                  <a:lnTo>
                    <a:pt x="4915" y="3638"/>
                  </a:lnTo>
                  <a:lnTo>
                    <a:pt x="4915" y="3648"/>
                  </a:lnTo>
                  <a:lnTo>
                    <a:pt x="4915" y="3657"/>
                  </a:lnTo>
                  <a:lnTo>
                    <a:pt x="4915" y="3667"/>
                  </a:lnTo>
                  <a:lnTo>
                    <a:pt x="4915" y="3677"/>
                  </a:lnTo>
                  <a:lnTo>
                    <a:pt x="4924" y="3677"/>
                  </a:lnTo>
                  <a:lnTo>
                    <a:pt x="4924" y="3686"/>
                  </a:lnTo>
                  <a:lnTo>
                    <a:pt x="4924" y="3695"/>
                  </a:lnTo>
                  <a:lnTo>
                    <a:pt x="4934" y="3705"/>
                  </a:lnTo>
                  <a:lnTo>
                    <a:pt x="4943" y="3724"/>
                  </a:lnTo>
                  <a:lnTo>
                    <a:pt x="4953" y="3734"/>
                  </a:lnTo>
                  <a:lnTo>
                    <a:pt x="4972" y="3753"/>
                  </a:lnTo>
                  <a:lnTo>
                    <a:pt x="4982" y="3762"/>
                  </a:lnTo>
                  <a:lnTo>
                    <a:pt x="5010" y="3781"/>
                  </a:lnTo>
                  <a:lnTo>
                    <a:pt x="5010" y="3791"/>
                  </a:lnTo>
                  <a:lnTo>
                    <a:pt x="5020" y="3791"/>
                  </a:lnTo>
                  <a:lnTo>
                    <a:pt x="5029" y="3800"/>
                  </a:lnTo>
                  <a:lnTo>
                    <a:pt x="5020" y="3800"/>
                  </a:lnTo>
                  <a:lnTo>
                    <a:pt x="5010" y="3800"/>
                  </a:lnTo>
                  <a:lnTo>
                    <a:pt x="5000" y="3810"/>
                  </a:lnTo>
                  <a:lnTo>
                    <a:pt x="5000" y="3800"/>
                  </a:lnTo>
                  <a:lnTo>
                    <a:pt x="4991" y="3810"/>
                  </a:lnTo>
                  <a:lnTo>
                    <a:pt x="4991" y="3819"/>
                  </a:lnTo>
                  <a:lnTo>
                    <a:pt x="4982" y="3829"/>
                  </a:lnTo>
                  <a:lnTo>
                    <a:pt x="4962" y="3819"/>
                  </a:lnTo>
                  <a:lnTo>
                    <a:pt x="4934" y="3829"/>
                  </a:lnTo>
                  <a:lnTo>
                    <a:pt x="4934" y="3848"/>
                  </a:lnTo>
                  <a:lnTo>
                    <a:pt x="4934" y="3858"/>
                  </a:lnTo>
                  <a:lnTo>
                    <a:pt x="4934" y="3867"/>
                  </a:lnTo>
                  <a:lnTo>
                    <a:pt x="4934" y="3876"/>
                  </a:lnTo>
                  <a:lnTo>
                    <a:pt x="4915" y="3876"/>
                  </a:lnTo>
                  <a:lnTo>
                    <a:pt x="4905" y="3876"/>
                  </a:lnTo>
                  <a:lnTo>
                    <a:pt x="4905" y="3867"/>
                  </a:lnTo>
                  <a:lnTo>
                    <a:pt x="4896" y="3858"/>
                  </a:lnTo>
                  <a:lnTo>
                    <a:pt x="4886" y="3848"/>
                  </a:lnTo>
                  <a:lnTo>
                    <a:pt x="4877" y="3838"/>
                  </a:lnTo>
                  <a:lnTo>
                    <a:pt x="4867" y="3819"/>
                  </a:lnTo>
                  <a:lnTo>
                    <a:pt x="4858" y="3810"/>
                  </a:lnTo>
                  <a:lnTo>
                    <a:pt x="4839" y="3810"/>
                  </a:lnTo>
                  <a:lnTo>
                    <a:pt x="4810" y="3800"/>
                  </a:lnTo>
                  <a:lnTo>
                    <a:pt x="4801" y="3800"/>
                  </a:lnTo>
                  <a:lnTo>
                    <a:pt x="4791" y="3829"/>
                  </a:lnTo>
                  <a:lnTo>
                    <a:pt x="4801" y="3838"/>
                  </a:lnTo>
                  <a:lnTo>
                    <a:pt x="4801" y="3848"/>
                  </a:lnTo>
                  <a:lnTo>
                    <a:pt x="4781" y="3867"/>
                  </a:lnTo>
                  <a:lnTo>
                    <a:pt x="4772" y="3858"/>
                  </a:lnTo>
                  <a:lnTo>
                    <a:pt x="4772" y="3848"/>
                  </a:lnTo>
                  <a:lnTo>
                    <a:pt x="4772" y="3838"/>
                  </a:lnTo>
                  <a:lnTo>
                    <a:pt x="4781" y="3829"/>
                  </a:lnTo>
                  <a:lnTo>
                    <a:pt x="4743" y="3848"/>
                  </a:lnTo>
                  <a:lnTo>
                    <a:pt x="4724" y="3867"/>
                  </a:lnTo>
                  <a:lnTo>
                    <a:pt x="4724" y="3876"/>
                  </a:lnTo>
                  <a:lnTo>
                    <a:pt x="4724" y="3896"/>
                  </a:lnTo>
                  <a:lnTo>
                    <a:pt x="4734" y="3905"/>
                  </a:lnTo>
                  <a:lnTo>
                    <a:pt x="4734" y="3915"/>
                  </a:lnTo>
                  <a:lnTo>
                    <a:pt x="4734" y="3934"/>
                  </a:lnTo>
                  <a:lnTo>
                    <a:pt x="4724" y="3953"/>
                  </a:lnTo>
                  <a:lnTo>
                    <a:pt x="4724" y="3962"/>
                  </a:lnTo>
                  <a:lnTo>
                    <a:pt x="4715" y="3962"/>
                  </a:lnTo>
                  <a:lnTo>
                    <a:pt x="4724" y="3972"/>
                  </a:lnTo>
                  <a:lnTo>
                    <a:pt x="4734" y="3972"/>
                  </a:lnTo>
                  <a:lnTo>
                    <a:pt x="4734" y="3962"/>
                  </a:lnTo>
                  <a:lnTo>
                    <a:pt x="4743" y="3962"/>
                  </a:lnTo>
                  <a:lnTo>
                    <a:pt x="4743" y="3972"/>
                  </a:lnTo>
                  <a:lnTo>
                    <a:pt x="4753" y="3981"/>
                  </a:lnTo>
                  <a:lnTo>
                    <a:pt x="4801" y="3962"/>
                  </a:lnTo>
                  <a:lnTo>
                    <a:pt x="4810" y="3972"/>
                  </a:lnTo>
                  <a:lnTo>
                    <a:pt x="4801" y="3981"/>
                  </a:lnTo>
                  <a:lnTo>
                    <a:pt x="4791" y="3981"/>
                  </a:lnTo>
                  <a:lnTo>
                    <a:pt x="4781" y="3972"/>
                  </a:lnTo>
                  <a:lnTo>
                    <a:pt x="4762" y="4000"/>
                  </a:lnTo>
                  <a:lnTo>
                    <a:pt x="4791" y="3991"/>
                  </a:lnTo>
                  <a:lnTo>
                    <a:pt x="4801" y="4000"/>
                  </a:lnTo>
                  <a:lnTo>
                    <a:pt x="4801" y="4010"/>
                  </a:lnTo>
                  <a:lnTo>
                    <a:pt x="4791" y="4019"/>
                  </a:lnTo>
                  <a:lnTo>
                    <a:pt x="4781" y="4019"/>
                  </a:lnTo>
                  <a:lnTo>
                    <a:pt x="4781" y="4029"/>
                  </a:lnTo>
                  <a:lnTo>
                    <a:pt x="4772" y="4038"/>
                  </a:lnTo>
                  <a:lnTo>
                    <a:pt x="4743" y="4029"/>
                  </a:lnTo>
                  <a:lnTo>
                    <a:pt x="4743" y="4038"/>
                  </a:lnTo>
                  <a:lnTo>
                    <a:pt x="4734" y="4038"/>
                  </a:lnTo>
                  <a:lnTo>
                    <a:pt x="4734" y="4048"/>
                  </a:lnTo>
                  <a:lnTo>
                    <a:pt x="4743" y="4048"/>
                  </a:lnTo>
                  <a:lnTo>
                    <a:pt x="4753" y="4048"/>
                  </a:lnTo>
                  <a:lnTo>
                    <a:pt x="4753" y="4058"/>
                  </a:lnTo>
                  <a:lnTo>
                    <a:pt x="4762" y="4067"/>
                  </a:lnTo>
                  <a:lnTo>
                    <a:pt x="4762" y="4048"/>
                  </a:lnTo>
                  <a:lnTo>
                    <a:pt x="4762" y="4058"/>
                  </a:lnTo>
                  <a:lnTo>
                    <a:pt x="4772" y="4048"/>
                  </a:lnTo>
                  <a:lnTo>
                    <a:pt x="4781" y="4048"/>
                  </a:lnTo>
                  <a:lnTo>
                    <a:pt x="4781" y="4058"/>
                  </a:lnTo>
                  <a:lnTo>
                    <a:pt x="4791" y="4058"/>
                  </a:lnTo>
                  <a:lnTo>
                    <a:pt x="4801" y="4067"/>
                  </a:lnTo>
                  <a:lnTo>
                    <a:pt x="4801" y="4076"/>
                  </a:lnTo>
                  <a:lnTo>
                    <a:pt x="4791" y="4076"/>
                  </a:lnTo>
                  <a:lnTo>
                    <a:pt x="4791" y="4086"/>
                  </a:lnTo>
                  <a:lnTo>
                    <a:pt x="4781" y="4086"/>
                  </a:lnTo>
                  <a:lnTo>
                    <a:pt x="4781" y="4076"/>
                  </a:lnTo>
                  <a:lnTo>
                    <a:pt x="4772" y="4076"/>
                  </a:lnTo>
                  <a:lnTo>
                    <a:pt x="4772" y="4086"/>
                  </a:lnTo>
                  <a:lnTo>
                    <a:pt x="4772" y="4096"/>
                  </a:lnTo>
                  <a:lnTo>
                    <a:pt x="4762" y="4096"/>
                  </a:lnTo>
                  <a:lnTo>
                    <a:pt x="4753" y="4086"/>
                  </a:lnTo>
                  <a:lnTo>
                    <a:pt x="4753" y="4076"/>
                  </a:lnTo>
                  <a:lnTo>
                    <a:pt x="4743" y="4076"/>
                  </a:lnTo>
                  <a:lnTo>
                    <a:pt x="4724" y="4067"/>
                  </a:lnTo>
                  <a:lnTo>
                    <a:pt x="4715" y="4067"/>
                  </a:lnTo>
                  <a:lnTo>
                    <a:pt x="4705" y="4067"/>
                  </a:lnTo>
                  <a:lnTo>
                    <a:pt x="4705" y="4058"/>
                  </a:lnTo>
                  <a:lnTo>
                    <a:pt x="4715" y="4058"/>
                  </a:lnTo>
                  <a:lnTo>
                    <a:pt x="4724" y="4058"/>
                  </a:lnTo>
                  <a:lnTo>
                    <a:pt x="4734" y="4048"/>
                  </a:lnTo>
                  <a:lnTo>
                    <a:pt x="4734" y="4038"/>
                  </a:lnTo>
                  <a:lnTo>
                    <a:pt x="4724" y="4038"/>
                  </a:lnTo>
                  <a:lnTo>
                    <a:pt x="4724" y="4048"/>
                  </a:lnTo>
                  <a:lnTo>
                    <a:pt x="4724" y="4038"/>
                  </a:lnTo>
                  <a:lnTo>
                    <a:pt x="4724" y="4029"/>
                  </a:lnTo>
                  <a:lnTo>
                    <a:pt x="4724" y="4019"/>
                  </a:lnTo>
                  <a:lnTo>
                    <a:pt x="4715" y="4048"/>
                  </a:lnTo>
                  <a:lnTo>
                    <a:pt x="4705" y="4048"/>
                  </a:lnTo>
                  <a:lnTo>
                    <a:pt x="4696" y="4048"/>
                  </a:lnTo>
                  <a:lnTo>
                    <a:pt x="4677" y="4048"/>
                  </a:lnTo>
                  <a:lnTo>
                    <a:pt x="4677" y="4038"/>
                  </a:lnTo>
                  <a:lnTo>
                    <a:pt x="4686" y="4038"/>
                  </a:lnTo>
                  <a:lnTo>
                    <a:pt x="4686" y="4029"/>
                  </a:lnTo>
                  <a:lnTo>
                    <a:pt x="4677" y="4029"/>
                  </a:lnTo>
                  <a:lnTo>
                    <a:pt x="4677" y="4019"/>
                  </a:lnTo>
                  <a:lnTo>
                    <a:pt x="4677" y="4010"/>
                  </a:lnTo>
                  <a:lnTo>
                    <a:pt x="4667" y="4010"/>
                  </a:lnTo>
                  <a:lnTo>
                    <a:pt x="4658" y="4010"/>
                  </a:lnTo>
                  <a:lnTo>
                    <a:pt x="4648" y="4000"/>
                  </a:lnTo>
                  <a:lnTo>
                    <a:pt x="4648" y="4010"/>
                  </a:lnTo>
                  <a:lnTo>
                    <a:pt x="4639" y="4010"/>
                  </a:lnTo>
                  <a:lnTo>
                    <a:pt x="4639" y="4000"/>
                  </a:lnTo>
                  <a:lnTo>
                    <a:pt x="4629" y="3991"/>
                  </a:lnTo>
                  <a:lnTo>
                    <a:pt x="4601" y="4000"/>
                  </a:lnTo>
                  <a:lnTo>
                    <a:pt x="4601" y="3991"/>
                  </a:lnTo>
                  <a:lnTo>
                    <a:pt x="4591" y="3991"/>
                  </a:lnTo>
                  <a:lnTo>
                    <a:pt x="4581" y="3991"/>
                  </a:lnTo>
                  <a:lnTo>
                    <a:pt x="4572" y="3991"/>
                  </a:lnTo>
                  <a:lnTo>
                    <a:pt x="4553" y="3972"/>
                  </a:lnTo>
                  <a:lnTo>
                    <a:pt x="4543" y="3972"/>
                  </a:lnTo>
                  <a:lnTo>
                    <a:pt x="4543" y="3962"/>
                  </a:lnTo>
                  <a:lnTo>
                    <a:pt x="4534" y="3962"/>
                  </a:lnTo>
                  <a:lnTo>
                    <a:pt x="4524" y="3962"/>
                  </a:lnTo>
                  <a:lnTo>
                    <a:pt x="4524" y="3972"/>
                  </a:lnTo>
                  <a:lnTo>
                    <a:pt x="4515" y="3981"/>
                  </a:lnTo>
                  <a:lnTo>
                    <a:pt x="4515" y="3991"/>
                  </a:lnTo>
                  <a:lnTo>
                    <a:pt x="4515" y="4000"/>
                  </a:lnTo>
                  <a:lnTo>
                    <a:pt x="4515" y="3991"/>
                  </a:lnTo>
                  <a:lnTo>
                    <a:pt x="4515" y="3981"/>
                  </a:lnTo>
                  <a:lnTo>
                    <a:pt x="4505" y="3981"/>
                  </a:lnTo>
                  <a:lnTo>
                    <a:pt x="4496" y="3962"/>
                  </a:lnTo>
                  <a:lnTo>
                    <a:pt x="4486" y="3962"/>
                  </a:lnTo>
                  <a:lnTo>
                    <a:pt x="4458" y="3962"/>
                  </a:lnTo>
                  <a:lnTo>
                    <a:pt x="4400" y="3953"/>
                  </a:lnTo>
                  <a:lnTo>
                    <a:pt x="4353" y="3981"/>
                  </a:lnTo>
                  <a:lnTo>
                    <a:pt x="4343" y="3991"/>
                  </a:lnTo>
                  <a:lnTo>
                    <a:pt x="4334" y="4010"/>
                  </a:lnTo>
                  <a:lnTo>
                    <a:pt x="4324" y="4010"/>
                  </a:lnTo>
                  <a:lnTo>
                    <a:pt x="4324" y="4019"/>
                  </a:lnTo>
                  <a:lnTo>
                    <a:pt x="4334" y="4029"/>
                  </a:lnTo>
                  <a:lnTo>
                    <a:pt x="4343" y="4038"/>
                  </a:lnTo>
                  <a:lnTo>
                    <a:pt x="4324" y="4038"/>
                  </a:lnTo>
                  <a:lnTo>
                    <a:pt x="4305" y="4038"/>
                  </a:lnTo>
                  <a:lnTo>
                    <a:pt x="4296" y="4058"/>
                  </a:lnTo>
                  <a:lnTo>
                    <a:pt x="4286" y="4048"/>
                  </a:lnTo>
                  <a:lnTo>
                    <a:pt x="4277" y="4048"/>
                  </a:lnTo>
                  <a:lnTo>
                    <a:pt x="4267" y="4076"/>
                  </a:lnTo>
                  <a:lnTo>
                    <a:pt x="4258" y="4086"/>
                  </a:lnTo>
                  <a:lnTo>
                    <a:pt x="4258" y="4105"/>
                  </a:lnTo>
                  <a:lnTo>
                    <a:pt x="4258" y="4115"/>
                  </a:lnTo>
                  <a:lnTo>
                    <a:pt x="4258" y="4124"/>
                  </a:lnTo>
                  <a:lnTo>
                    <a:pt x="4248" y="4124"/>
                  </a:lnTo>
                  <a:lnTo>
                    <a:pt x="4258" y="4134"/>
                  </a:lnTo>
                  <a:lnTo>
                    <a:pt x="4267" y="4143"/>
                  </a:lnTo>
                  <a:lnTo>
                    <a:pt x="4267" y="4162"/>
                  </a:lnTo>
                  <a:lnTo>
                    <a:pt x="4267" y="4181"/>
                  </a:lnTo>
                  <a:lnTo>
                    <a:pt x="4267" y="4191"/>
                  </a:lnTo>
                  <a:lnTo>
                    <a:pt x="4277" y="4200"/>
                  </a:lnTo>
                  <a:lnTo>
                    <a:pt x="4267" y="4181"/>
                  </a:lnTo>
                  <a:lnTo>
                    <a:pt x="4267" y="4172"/>
                  </a:lnTo>
                  <a:lnTo>
                    <a:pt x="4267" y="4153"/>
                  </a:lnTo>
                  <a:lnTo>
                    <a:pt x="4267" y="4143"/>
                  </a:lnTo>
                  <a:lnTo>
                    <a:pt x="4239" y="4134"/>
                  </a:lnTo>
                  <a:lnTo>
                    <a:pt x="4229" y="4143"/>
                  </a:lnTo>
                  <a:lnTo>
                    <a:pt x="4229" y="4153"/>
                  </a:lnTo>
                  <a:lnTo>
                    <a:pt x="4182" y="4172"/>
                  </a:lnTo>
                  <a:lnTo>
                    <a:pt x="4134" y="4172"/>
                  </a:lnTo>
                  <a:lnTo>
                    <a:pt x="4115" y="4172"/>
                  </a:lnTo>
                  <a:lnTo>
                    <a:pt x="4096" y="4172"/>
                  </a:lnTo>
                  <a:lnTo>
                    <a:pt x="4048" y="4162"/>
                  </a:lnTo>
                  <a:lnTo>
                    <a:pt x="3991" y="4134"/>
                  </a:lnTo>
                  <a:lnTo>
                    <a:pt x="3991" y="4124"/>
                  </a:lnTo>
                  <a:lnTo>
                    <a:pt x="3981" y="4124"/>
                  </a:lnTo>
                  <a:lnTo>
                    <a:pt x="3981" y="4115"/>
                  </a:lnTo>
                  <a:lnTo>
                    <a:pt x="3972" y="4105"/>
                  </a:lnTo>
                  <a:lnTo>
                    <a:pt x="3962" y="4086"/>
                  </a:lnTo>
                  <a:lnTo>
                    <a:pt x="3943" y="4076"/>
                  </a:lnTo>
                  <a:lnTo>
                    <a:pt x="3934" y="4067"/>
                  </a:lnTo>
                  <a:lnTo>
                    <a:pt x="3905" y="4067"/>
                  </a:lnTo>
                  <a:lnTo>
                    <a:pt x="3896" y="4058"/>
                  </a:lnTo>
                  <a:lnTo>
                    <a:pt x="3896" y="4048"/>
                  </a:lnTo>
                  <a:lnTo>
                    <a:pt x="3896" y="4038"/>
                  </a:lnTo>
                  <a:lnTo>
                    <a:pt x="3905" y="4029"/>
                  </a:lnTo>
                  <a:lnTo>
                    <a:pt x="3905" y="4019"/>
                  </a:lnTo>
                  <a:lnTo>
                    <a:pt x="3896" y="4019"/>
                  </a:lnTo>
                  <a:lnTo>
                    <a:pt x="3896" y="4010"/>
                  </a:lnTo>
                  <a:lnTo>
                    <a:pt x="3886" y="4000"/>
                  </a:lnTo>
                  <a:lnTo>
                    <a:pt x="3886" y="3991"/>
                  </a:lnTo>
                  <a:lnTo>
                    <a:pt x="3896" y="3981"/>
                  </a:lnTo>
                  <a:lnTo>
                    <a:pt x="3905" y="3981"/>
                  </a:lnTo>
                  <a:lnTo>
                    <a:pt x="3905" y="3972"/>
                  </a:lnTo>
                  <a:lnTo>
                    <a:pt x="3915" y="3962"/>
                  </a:lnTo>
                  <a:lnTo>
                    <a:pt x="3924" y="3953"/>
                  </a:lnTo>
                  <a:lnTo>
                    <a:pt x="3934" y="3962"/>
                  </a:lnTo>
                  <a:lnTo>
                    <a:pt x="3953" y="3972"/>
                  </a:lnTo>
                  <a:lnTo>
                    <a:pt x="3972" y="3981"/>
                  </a:lnTo>
                  <a:lnTo>
                    <a:pt x="3981" y="4000"/>
                  </a:lnTo>
                  <a:lnTo>
                    <a:pt x="3972" y="3972"/>
                  </a:lnTo>
                  <a:lnTo>
                    <a:pt x="3953" y="3962"/>
                  </a:lnTo>
                  <a:lnTo>
                    <a:pt x="3934" y="3953"/>
                  </a:lnTo>
                  <a:lnTo>
                    <a:pt x="3915" y="3953"/>
                  </a:lnTo>
                  <a:lnTo>
                    <a:pt x="3905" y="3953"/>
                  </a:lnTo>
                  <a:lnTo>
                    <a:pt x="3905" y="3972"/>
                  </a:lnTo>
                  <a:lnTo>
                    <a:pt x="3886" y="3972"/>
                  </a:lnTo>
                  <a:lnTo>
                    <a:pt x="3877" y="3981"/>
                  </a:lnTo>
                  <a:lnTo>
                    <a:pt x="3867" y="3991"/>
                  </a:lnTo>
                  <a:lnTo>
                    <a:pt x="3858" y="4019"/>
                  </a:lnTo>
                  <a:lnTo>
                    <a:pt x="3848" y="4124"/>
                  </a:lnTo>
                  <a:lnTo>
                    <a:pt x="3848" y="4134"/>
                  </a:lnTo>
                  <a:lnTo>
                    <a:pt x="3848" y="4172"/>
                  </a:lnTo>
                  <a:lnTo>
                    <a:pt x="3848" y="4210"/>
                  </a:lnTo>
                  <a:lnTo>
                    <a:pt x="3848" y="4219"/>
                  </a:lnTo>
                  <a:lnTo>
                    <a:pt x="3858" y="4239"/>
                  </a:lnTo>
                  <a:lnTo>
                    <a:pt x="3858" y="4257"/>
                  </a:lnTo>
                  <a:lnTo>
                    <a:pt x="3858" y="4267"/>
                  </a:lnTo>
                  <a:lnTo>
                    <a:pt x="3858" y="4277"/>
                  </a:lnTo>
                  <a:lnTo>
                    <a:pt x="3858" y="4286"/>
                  </a:lnTo>
                  <a:lnTo>
                    <a:pt x="3858" y="4315"/>
                  </a:lnTo>
                  <a:lnTo>
                    <a:pt x="3858" y="4324"/>
                  </a:lnTo>
                  <a:lnTo>
                    <a:pt x="3867" y="4334"/>
                  </a:lnTo>
                  <a:lnTo>
                    <a:pt x="3867" y="4343"/>
                  </a:lnTo>
                  <a:lnTo>
                    <a:pt x="3905" y="4343"/>
                  </a:lnTo>
                  <a:lnTo>
                    <a:pt x="3905" y="4353"/>
                  </a:lnTo>
                  <a:lnTo>
                    <a:pt x="3877" y="4353"/>
                  </a:lnTo>
                  <a:lnTo>
                    <a:pt x="3867" y="4362"/>
                  </a:lnTo>
                  <a:lnTo>
                    <a:pt x="3858" y="4372"/>
                  </a:lnTo>
                  <a:lnTo>
                    <a:pt x="3858" y="4381"/>
                  </a:lnTo>
                  <a:lnTo>
                    <a:pt x="3867" y="4381"/>
                  </a:lnTo>
                  <a:lnTo>
                    <a:pt x="3867" y="4391"/>
                  </a:lnTo>
                  <a:lnTo>
                    <a:pt x="3867" y="4400"/>
                  </a:lnTo>
                  <a:lnTo>
                    <a:pt x="3858" y="4400"/>
                  </a:lnTo>
                  <a:lnTo>
                    <a:pt x="3858" y="4410"/>
                  </a:lnTo>
                  <a:lnTo>
                    <a:pt x="3858" y="4419"/>
                  </a:lnTo>
                  <a:lnTo>
                    <a:pt x="3867" y="4429"/>
                  </a:lnTo>
                  <a:lnTo>
                    <a:pt x="3858" y="4438"/>
                  </a:lnTo>
                  <a:lnTo>
                    <a:pt x="3867" y="4505"/>
                  </a:lnTo>
                  <a:lnTo>
                    <a:pt x="3867" y="4534"/>
                  </a:lnTo>
                  <a:lnTo>
                    <a:pt x="3848" y="4581"/>
                  </a:lnTo>
                  <a:lnTo>
                    <a:pt x="3839" y="4610"/>
                  </a:lnTo>
                  <a:lnTo>
                    <a:pt x="3819" y="4620"/>
                  </a:lnTo>
                  <a:lnTo>
                    <a:pt x="3810" y="4629"/>
                  </a:lnTo>
                  <a:lnTo>
                    <a:pt x="3781" y="4629"/>
                  </a:lnTo>
                  <a:lnTo>
                    <a:pt x="3781" y="4620"/>
                  </a:lnTo>
                  <a:lnTo>
                    <a:pt x="3781" y="4610"/>
                  </a:lnTo>
                  <a:lnTo>
                    <a:pt x="3772" y="4600"/>
                  </a:lnTo>
                  <a:lnTo>
                    <a:pt x="3772" y="4591"/>
                  </a:lnTo>
                  <a:lnTo>
                    <a:pt x="3753" y="4572"/>
                  </a:lnTo>
                  <a:lnTo>
                    <a:pt x="3753" y="4562"/>
                  </a:lnTo>
                  <a:lnTo>
                    <a:pt x="3743" y="4553"/>
                  </a:lnTo>
                  <a:lnTo>
                    <a:pt x="3743" y="4543"/>
                  </a:lnTo>
                  <a:lnTo>
                    <a:pt x="3734" y="4534"/>
                  </a:lnTo>
                  <a:lnTo>
                    <a:pt x="3724" y="4534"/>
                  </a:lnTo>
                  <a:lnTo>
                    <a:pt x="3724" y="4543"/>
                  </a:lnTo>
                  <a:lnTo>
                    <a:pt x="3734" y="4553"/>
                  </a:lnTo>
                  <a:lnTo>
                    <a:pt x="3734" y="4562"/>
                  </a:lnTo>
                  <a:lnTo>
                    <a:pt x="3734" y="4572"/>
                  </a:lnTo>
                  <a:lnTo>
                    <a:pt x="3734" y="4581"/>
                  </a:lnTo>
                  <a:lnTo>
                    <a:pt x="3724" y="4591"/>
                  </a:lnTo>
                  <a:lnTo>
                    <a:pt x="3705" y="4591"/>
                  </a:lnTo>
                  <a:lnTo>
                    <a:pt x="3705" y="4581"/>
                  </a:lnTo>
                  <a:lnTo>
                    <a:pt x="3696" y="4581"/>
                  </a:lnTo>
                  <a:lnTo>
                    <a:pt x="3696" y="4572"/>
                  </a:lnTo>
                  <a:lnTo>
                    <a:pt x="3667" y="4572"/>
                  </a:lnTo>
                  <a:lnTo>
                    <a:pt x="3638" y="4562"/>
                  </a:lnTo>
                  <a:lnTo>
                    <a:pt x="3648" y="4562"/>
                  </a:lnTo>
                  <a:lnTo>
                    <a:pt x="3648" y="4553"/>
                  </a:lnTo>
                  <a:lnTo>
                    <a:pt x="3638" y="4543"/>
                  </a:lnTo>
                  <a:lnTo>
                    <a:pt x="3629" y="4543"/>
                  </a:lnTo>
                  <a:lnTo>
                    <a:pt x="3629" y="4534"/>
                  </a:lnTo>
                  <a:lnTo>
                    <a:pt x="3629" y="4524"/>
                  </a:lnTo>
                  <a:lnTo>
                    <a:pt x="3620" y="4524"/>
                  </a:lnTo>
                  <a:lnTo>
                    <a:pt x="3620" y="4515"/>
                  </a:lnTo>
                  <a:lnTo>
                    <a:pt x="3610" y="4515"/>
                  </a:lnTo>
                  <a:lnTo>
                    <a:pt x="3600" y="4515"/>
                  </a:lnTo>
                  <a:lnTo>
                    <a:pt x="3591" y="4524"/>
                  </a:lnTo>
                  <a:lnTo>
                    <a:pt x="3591" y="4534"/>
                  </a:lnTo>
                  <a:lnTo>
                    <a:pt x="3591" y="4524"/>
                  </a:lnTo>
                  <a:lnTo>
                    <a:pt x="3591" y="4515"/>
                  </a:lnTo>
                  <a:lnTo>
                    <a:pt x="3572" y="4515"/>
                  </a:lnTo>
                  <a:lnTo>
                    <a:pt x="3543" y="4534"/>
                  </a:lnTo>
                  <a:lnTo>
                    <a:pt x="3553" y="4524"/>
                  </a:lnTo>
                  <a:lnTo>
                    <a:pt x="3553" y="4515"/>
                  </a:lnTo>
                  <a:lnTo>
                    <a:pt x="3553" y="4495"/>
                  </a:lnTo>
                  <a:lnTo>
                    <a:pt x="3543" y="4495"/>
                  </a:lnTo>
                  <a:lnTo>
                    <a:pt x="3543" y="4486"/>
                  </a:lnTo>
                  <a:lnTo>
                    <a:pt x="3543" y="4477"/>
                  </a:lnTo>
                  <a:lnTo>
                    <a:pt x="3534" y="4477"/>
                  </a:lnTo>
                  <a:lnTo>
                    <a:pt x="3534" y="4467"/>
                  </a:lnTo>
                  <a:lnTo>
                    <a:pt x="3524" y="4457"/>
                  </a:lnTo>
                  <a:lnTo>
                    <a:pt x="3524" y="4448"/>
                  </a:lnTo>
                  <a:lnTo>
                    <a:pt x="3515" y="4448"/>
                  </a:lnTo>
                  <a:lnTo>
                    <a:pt x="3496" y="4448"/>
                  </a:lnTo>
                  <a:lnTo>
                    <a:pt x="3486" y="4438"/>
                  </a:lnTo>
                  <a:lnTo>
                    <a:pt x="3477" y="4429"/>
                  </a:lnTo>
                  <a:lnTo>
                    <a:pt x="3467" y="4419"/>
                  </a:lnTo>
                  <a:lnTo>
                    <a:pt x="3458" y="4400"/>
                  </a:lnTo>
                  <a:lnTo>
                    <a:pt x="3448" y="4381"/>
                  </a:lnTo>
                  <a:lnTo>
                    <a:pt x="3438" y="4372"/>
                  </a:lnTo>
                  <a:lnTo>
                    <a:pt x="3429" y="4362"/>
                  </a:lnTo>
                  <a:lnTo>
                    <a:pt x="3420" y="4362"/>
                  </a:lnTo>
                  <a:lnTo>
                    <a:pt x="3420" y="4353"/>
                  </a:lnTo>
                  <a:lnTo>
                    <a:pt x="3420" y="4343"/>
                  </a:lnTo>
                  <a:lnTo>
                    <a:pt x="3420" y="4334"/>
                  </a:lnTo>
                  <a:lnTo>
                    <a:pt x="3410" y="4334"/>
                  </a:lnTo>
                  <a:lnTo>
                    <a:pt x="3410" y="4324"/>
                  </a:lnTo>
                  <a:lnTo>
                    <a:pt x="3400" y="4324"/>
                  </a:lnTo>
                  <a:lnTo>
                    <a:pt x="3400" y="4315"/>
                  </a:lnTo>
                  <a:lnTo>
                    <a:pt x="3391" y="4305"/>
                  </a:lnTo>
                  <a:lnTo>
                    <a:pt x="3391" y="4315"/>
                  </a:lnTo>
                  <a:lnTo>
                    <a:pt x="3362" y="4334"/>
                  </a:lnTo>
                  <a:lnTo>
                    <a:pt x="3353" y="4334"/>
                  </a:lnTo>
                  <a:lnTo>
                    <a:pt x="3343" y="4315"/>
                  </a:lnTo>
                  <a:lnTo>
                    <a:pt x="3334" y="4305"/>
                  </a:lnTo>
                  <a:lnTo>
                    <a:pt x="3334" y="4296"/>
                  </a:lnTo>
                  <a:lnTo>
                    <a:pt x="3334" y="4286"/>
                  </a:lnTo>
                  <a:lnTo>
                    <a:pt x="3343" y="4277"/>
                  </a:lnTo>
                  <a:lnTo>
                    <a:pt x="3353" y="4267"/>
                  </a:lnTo>
                  <a:lnTo>
                    <a:pt x="3372" y="4267"/>
                  </a:lnTo>
                  <a:lnTo>
                    <a:pt x="3381" y="4248"/>
                  </a:lnTo>
                  <a:lnTo>
                    <a:pt x="3391" y="4239"/>
                  </a:lnTo>
                  <a:lnTo>
                    <a:pt x="3391" y="4229"/>
                  </a:lnTo>
                  <a:lnTo>
                    <a:pt x="3429" y="4248"/>
                  </a:lnTo>
                  <a:lnTo>
                    <a:pt x="3429" y="4239"/>
                  </a:lnTo>
                  <a:lnTo>
                    <a:pt x="3438" y="4239"/>
                  </a:lnTo>
                  <a:lnTo>
                    <a:pt x="3400" y="4219"/>
                  </a:lnTo>
                  <a:lnTo>
                    <a:pt x="3391" y="4210"/>
                  </a:lnTo>
                  <a:lnTo>
                    <a:pt x="3381" y="4200"/>
                  </a:lnTo>
                  <a:lnTo>
                    <a:pt x="3381" y="4191"/>
                  </a:lnTo>
                  <a:lnTo>
                    <a:pt x="3381" y="4181"/>
                  </a:lnTo>
                  <a:lnTo>
                    <a:pt x="3372" y="4172"/>
                  </a:lnTo>
                  <a:lnTo>
                    <a:pt x="3353" y="4153"/>
                  </a:lnTo>
                  <a:lnTo>
                    <a:pt x="3324" y="4124"/>
                  </a:lnTo>
                  <a:lnTo>
                    <a:pt x="3315" y="4124"/>
                  </a:lnTo>
                  <a:lnTo>
                    <a:pt x="3315" y="4134"/>
                  </a:lnTo>
                  <a:lnTo>
                    <a:pt x="3324" y="4143"/>
                  </a:lnTo>
                  <a:lnTo>
                    <a:pt x="3334" y="4153"/>
                  </a:lnTo>
                  <a:lnTo>
                    <a:pt x="3334" y="4162"/>
                  </a:lnTo>
                  <a:lnTo>
                    <a:pt x="3343" y="4172"/>
                  </a:lnTo>
                  <a:lnTo>
                    <a:pt x="3343" y="4181"/>
                  </a:lnTo>
                  <a:lnTo>
                    <a:pt x="3362" y="4191"/>
                  </a:lnTo>
                  <a:lnTo>
                    <a:pt x="3362" y="4200"/>
                  </a:lnTo>
                  <a:lnTo>
                    <a:pt x="3372" y="4210"/>
                  </a:lnTo>
                  <a:lnTo>
                    <a:pt x="3362" y="4229"/>
                  </a:lnTo>
                  <a:lnTo>
                    <a:pt x="3343" y="4248"/>
                  </a:lnTo>
                  <a:lnTo>
                    <a:pt x="3343" y="4257"/>
                  </a:lnTo>
                  <a:lnTo>
                    <a:pt x="3324" y="4248"/>
                  </a:lnTo>
                  <a:lnTo>
                    <a:pt x="3305" y="4229"/>
                  </a:lnTo>
                  <a:lnTo>
                    <a:pt x="3296" y="4219"/>
                  </a:lnTo>
                  <a:lnTo>
                    <a:pt x="3286" y="4219"/>
                  </a:lnTo>
                  <a:lnTo>
                    <a:pt x="3286" y="4210"/>
                  </a:lnTo>
                  <a:lnTo>
                    <a:pt x="3277" y="4210"/>
                  </a:lnTo>
                  <a:lnTo>
                    <a:pt x="3277" y="4200"/>
                  </a:lnTo>
                  <a:lnTo>
                    <a:pt x="3277" y="4191"/>
                  </a:lnTo>
                  <a:lnTo>
                    <a:pt x="3277" y="4181"/>
                  </a:lnTo>
                  <a:lnTo>
                    <a:pt x="3267" y="4181"/>
                  </a:lnTo>
                  <a:lnTo>
                    <a:pt x="3267" y="4172"/>
                  </a:lnTo>
                  <a:lnTo>
                    <a:pt x="3267" y="4162"/>
                  </a:lnTo>
                  <a:lnTo>
                    <a:pt x="3257" y="4162"/>
                  </a:lnTo>
                  <a:lnTo>
                    <a:pt x="3248" y="4162"/>
                  </a:lnTo>
                  <a:lnTo>
                    <a:pt x="3239" y="4162"/>
                  </a:lnTo>
                  <a:lnTo>
                    <a:pt x="3239" y="4153"/>
                  </a:lnTo>
                  <a:lnTo>
                    <a:pt x="3239" y="4143"/>
                  </a:lnTo>
                  <a:lnTo>
                    <a:pt x="3229" y="4143"/>
                  </a:lnTo>
                  <a:lnTo>
                    <a:pt x="3229" y="4134"/>
                  </a:lnTo>
                  <a:lnTo>
                    <a:pt x="3219" y="4124"/>
                  </a:lnTo>
                  <a:lnTo>
                    <a:pt x="3219" y="4115"/>
                  </a:lnTo>
                  <a:lnTo>
                    <a:pt x="3219" y="4105"/>
                  </a:lnTo>
                  <a:lnTo>
                    <a:pt x="3200" y="4105"/>
                  </a:lnTo>
                  <a:lnTo>
                    <a:pt x="3191" y="4096"/>
                  </a:lnTo>
                  <a:lnTo>
                    <a:pt x="3191" y="4086"/>
                  </a:lnTo>
                  <a:lnTo>
                    <a:pt x="3181" y="4076"/>
                  </a:lnTo>
                  <a:lnTo>
                    <a:pt x="3172" y="4067"/>
                  </a:lnTo>
                  <a:lnTo>
                    <a:pt x="3162" y="4058"/>
                  </a:lnTo>
                  <a:lnTo>
                    <a:pt x="3153" y="4058"/>
                  </a:lnTo>
                  <a:lnTo>
                    <a:pt x="3143" y="4058"/>
                  </a:lnTo>
                  <a:lnTo>
                    <a:pt x="3134" y="4048"/>
                  </a:lnTo>
                  <a:lnTo>
                    <a:pt x="3105" y="4038"/>
                  </a:lnTo>
                  <a:lnTo>
                    <a:pt x="3086" y="4038"/>
                  </a:lnTo>
                  <a:lnTo>
                    <a:pt x="3077" y="4029"/>
                  </a:lnTo>
                  <a:lnTo>
                    <a:pt x="3086" y="4029"/>
                  </a:lnTo>
                  <a:lnTo>
                    <a:pt x="3096" y="4029"/>
                  </a:lnTo>
                  <a:lnTo>
                    <a:pt x="3096" y="4019"/>
                  </a:lnTo>
                  <a:lnTo>
                    <a:pt x="3077" y="4000"/>
                  </a:lnTo>
                  <a:lnTo>
                    <a:pt x="3067" y="4000"/>
                  </a:lnTo>
                  <a:lnTo>
                    <a:pt x="3067" y="3991"/>
                  </a:lnTo>
                  <a:lnTo>
                    <a:pt x="3058" y="3981"/>
                  </a:lnTo>
                  <a:lnTo>
                    <a:pt x="3067" y="3972"/>
                  </a:lnTo>
                  <a:lnTo>
                    <a:pt x="3086" y="3972"/>
                  </a:lnTo>
                  <a:lnTo>
                    <a:pt x="3143" y="4019"/>
                  </a:lnTo>
                  <a:lnTo>
                    <a:pt x="3210" y="4029"/>
                  </a:lnTo>
                  <a:lnTo>
                    <a:pt x="3210" y="4038"/>
                  </a:lnTo>
                  <a:lnTo>
                    <a:pt x="3210" y="4048"/>
                  </a:lnTo>
                  <a:lnTo>
                    <a:pt x="3210" y="4058"/>
                  </a:lnTo>
                  <a:lnTo>
                    <a:pt x="3248" y="4067"/>
                  </a:lnTo>
                  <a:lnTo>
                    <a:pt x="3257" y="4067"/>
                  </a:lnTo>
                  <a:lnTo>
                    <a:pt x="3267" y="4076"/>
                  </a:lnTo>
                  <a:lnTo>
                    <a:pt x="3286" y="4096"/>
                  </a:lnTo>
                  <a:lnTo>
                    <a:pt x="3296" y="4096"/>
                  </a:lnTo>
                  <a:lnTo>
                    <a:pt x="3305" y="4096"/>
                  </a:lnTo>
                  <a:lnTo>
                    <a:pt x="3315" y="4086"/>
                  </a:lnTo>
                  <a:lnTo>
                    <a:pt x="3315" y="4076"/>
                  </a:lnTo>
                  <a:lnTo>
                    <a:pt x="3324" y="4076"/>
                  </a:lnTo>
                  <a:lnTo>
                    <a:pt x="3334" y="4076"/>
                  </a:lnTo>
                  <a:lnTo>
                    <a:pt x="3353" y="4076"/>
                  </a:lnTo>
                  <a:lnTo>
                    <a:pt x="3362" y="4048"/>
                  </a:lnTo>
                  <a:lnTo>
                    <a:pt x="3362" y="4038"/>
                  </a:lnTo>
                  <a:lnTo>
                    <a:pt x="3343" y="4048"/>
                  </a:lnTo>
                  <a:lnTo>
                    <a:pt x="3343" y="4058"/>
                  </a:lnTo>
                  <a:lnTo>
                    <a:pt x="3334" y="4058"/>
                  </a:lnTo>
                  <a:lnTo>
                    <a:pt x="3334" y="4048"/>
                  </a:lnTo>
                  <a:lnTo>
                    <a:pt x="3334" y="4038"/>
                  </a:lnTo>
                  <a:lnTo>
                    <a:pt x="3343" y="4029"/>
                  </a:lnTo>
                  <a:lnTo>
                    <a:pt x="3353" y="4010"/>
                  </a:lnTo>
                  <a:lnTo>
                    <a:pt x="3353" y="4000"/>
                  </a:lnTo>
                  <a:lnTo>
                    <a:pt x="3362" y="4000"/>
                  </a:lnTo>
                  <a:lnTo>
                    <a:pt x="3362" y="3991"/>
                  </a:lnTo>
                  <a:lnTo>
                    <a:pt x="3353" y="3991"/>
                  </a:lnTo>
                  <a:lnTo>
                    <a:pt x="3343" y="3991"/>
                  </a:lnTo>
                  <a:lnTo>
                    <a:pt x="3334" y="3991"/>
                  </a:lnTo>
                  <a:lnTo>
                    <a:pt x="3324" y="3991"/>
                  </a:lnTo>
                  <a:lnTo>
                    <a:pt x="3324" y="3981"/>
                  </a:lnTo>
                  <a:lnTo>
                    <a:pt x="3315" y="3972"/>
                  </a:lnTo>
                  <a:lnTo>
                    <a:pt x="3324" y="3962"/>
                  </a:lnTo>
                  <a:lnTo>
                    <a:pt x="3334" y="3953"/>
                  </a:lnTo>
                  <a:lnTo>
                    <a:pt x="3343" y="3953"/>
                  </a:lnTo>
                  <a:lnTo>
                    <a:pt x="3334" y="3953"/>
                  </a:lnTo>
                  <a:lnTo>
                    <a:pt x="3334" y="3943"/>
                  </a:lnTo>
                  <a:lnTo>
                    <a:pt x="3334" y="3934"/>
                  </a:lnTo>
                  <a:lnTo>
                    <a:pt x="3305" y="3924"/>
                  </a:lnTo>
                  <a:lnTo>
                    <a:pt x="3296" y="3915"/>
                  </a:lnTo>
                  <a:lnTo>
                    <a:pt x="3286" y="3924"/>
                  </a:lnTo>
                  <a:lnTo>
                    <a:pt x="3286" y="3905"/>
                  </a:lnTo>
                  <a:lnTo>
                    <a:pt x="3286" y="3896"/>
                  </a:lnTo>
                  <a:lnTo>
                    <a:pt x="3257" y="3896"/>
                  </a:lnTo>
                  <a:lnTo>
                    <a:pt x="3219" y="3915"/>
                  </a:lnTo>
                  <a:lnTo>
                    <a:pt x="3181" y="3915"/>
                  </a:lnTo>
                  <a:lnTo>
                    <a:pt x="3124" y="3896"/>
                  </a:lnTo>
                  <a:lnTo>
                    <a:pt x="3115" y="3896"/>
                  </a:lnTo>
                  <a:lnTo>
                    <a:pt x="3105" y="3896"/>
                  </a:lnTo>
                  <a:lnTo>
                    <a:pt x="3096" y="3876"/>
                  </a:lnTo>
                  <a:lnTo>
                    <a:pt x="3077" y="3876"/>
                  </a:lnTo>
                  <a:lnTo>
                    <a:pt x="3058" y="3858"/>
                  </a:lnTo>
                  <a:lnTo>
                    <a:pt x="3067" y="3858"/>
                  </a:lnTo>
                  <a:lnTo>
                    <a:pt x="3124" y="3829"/>
                  </a:lnTo>
                  <a:lnTo>
                    <a:pt x="3124" y="3819"/>
                  </a:lnTo>
                  <a:lnTo>
                    <a:pt x="3124" y="3810"/>
                  </a:lnTo>
                  <a:lnTo>
                    <a:pt x="3134" y="3800"/>
                  </a:lnTo>
                  <a:lnTo>
                    <a:pt x="3134" y="3810"/>
                  </a:lnTo>
                  <a:lnTo>
                    <a:pt x="3162" y="3800"/>
                  </a:lnTo>
                  <a:lnTo>
                    <a:pt x="3172" y="3810"/>
                  </a:lnTo>
                  <a:lnTo>
                    <a:pt x="3181" y="3800"/>
                  </a:lnTo>
                  <a:lnTo>
                    <a:pt x="3191" y="3810"/>
                  </a:lnTo>
                  <a:lnTo>
                    <a:pt x="3248" y="3800"/>
                  </a:lnTo>
                  <a:lnTo>
                    <a:pt x="3239" y="3800"/>
                  </a:lnTo>
                  <a:lnTo>
                    <a:pt x="3248" y="3791"/>
                  </a:lnTo>
                  <a:lnTo>
                    <a:pt x="3248" y="3781"/>
                  </a:lnTo>
                  <a:lnTo>
                    <a:pt x="3257" y="3772"/>
                  </a:lnTo>
                  <a:lnTo>
                    <a:pt x="3248" y="3772"/>
                  </a:lnTo>
                  <a:lnTo>
                    <a:pt x="3172" y="3772"/>
                  </a:lnTo>
                  <a:lnTo>
                    <a:pt x="3105" y="3772"/>
                  </a:lnTo>
                  <a:lnTo>
                    <a:pt x="3067" y="3791"/>
                  </a:lnTo>
                  <a:lnTo>
                    <a:pt x="3077" y="3772"/>
                  </a:lnTo>
                  <a:lnTo>
                    <a:pt x="3077" y="3762"/>
                  </a:lnTo>
                  <a:lnTo>
                    <a:pt x="3067" y="3743"/>
                  </a:lnTo>
                  <a:lnTo>
                    <a:pt x="3067" y="3734"/>
                  </a:lnTo>
                  <a:lnTo>
                    <a:pt x="3077" y="3724"/>
                  </a:lnTo>
                  <a:lnTo>
                    <a:pt x="3124" y="3686"/>
                  </a:lnTo>
                  <a:lnTo>
                    <a:pt x="3134" y="3667"/>
                  </a:lnTo>
                  <a:lnTo>
                    <a:pt x="3153" y="3657"/>
                  </a:lnTo>
                  <a:lnTo>
                    <a:pt x="3181" y="3648"/>
                  </a:lnTo>
                  <a:lnTo>
                    <a:pt x="3200" y="3648"/>
                  </a:lnTo>
                  <a:lnTo>
                    <a:pt x="3229" y="3657"/>
                  </a:lnTo>
                  <a:lnTo>
                    <a:pt x="3239" y="3648"/>
                  </a:lnTo>
                  <a:lnTo>
                    <a:pt x="3239" y="3629"/>
                  </a:lnTo>
                  <a:lnTo>
                    <a:pt x="3229" y="3619"/>
                  </a:lnTo>
                  <a:lnTo>
                    <a:pt x="3219" y="3610"/>
                  </a:lnTo>
                  <a:lnTo>
                    <a:pt x="3200" y="3600"/>
                  </a:lnTo>
                  <a:lnTo>
                    <a:pt x="3181" y="3581"/>
                  </a:lnTo>
                  <a:lnTo>
                    <a:pt x="3162" y="3581"/>
                  </a:lnTo>
                  <a:lnTo>
                    <a:pt x="3153" y="3581"/>
                  </a:lnTo>
                  <a:lnTo>
                    <a:pt x="3143" y="3581"/>
                  </a:lnTo>
                  <a:lnTo>
                    <a:pt x="3134" y="3591"/>
                  </a:lnTo>
                  <a:lnTo>
                    <a:pt x="3134" y="3610"/>
                  </a:lnTo>
                  <a:lnTo>
                    <a:pt x="3124" y="3619"/>
                  </a:lnTo>
                  <a:lnTo>
                    <a:pt x="3124" y="3610"/>
                  </a:lnTo>
                  <a:lnTo>
                    <a:pt x="3124" y="3600"/>
                  </a:lnTo>
                  <a:lnTo>
                    <a:pt x="3124" y="3591"/>
                  </a:lnTo>
                  <a:lnTo>
                    <a:pt x="3124" y="3581"/>
                  </a:lnTo>
                  <a:lnTo>
                    <a:pt x="3115" y="3572"/>
                  </a:lnTo>
                  <a:lnTo>
                    <a:pt x="3124" y="3572"/>
                  </a:lnTo>
                  <a:lnTo>
                    <a:pt x="3134" y="3572"/>
                  </a:lnTo>
                  <a:lnTo>
                    <a:pt x="3134" y="3562"/>
                  </a:lnTo>
                  <a:lnTo>
                    <a:pt x="3134" y="3553"/>
                  </a:lnTo>
                  <a:lnTo>
                    <a:pt x="3124" y="3553"/>
                  </a:lnTo>
                  <a:lnTo>
                    <a:pt x="3115" y="3553"/>
                  </a:lnTo>
                  <a:lnTo>
                    <a:pt x="3115" y="3543"/>
                  </a:lnTo>
                  <a:lnTo>
                    <a:pt x="3105" y="3543"/>
                  </a:lnTo>
                  <a:lnTo>
                    <a:pt x="3096" y="3543"/>
                  </a:lnTo>
                  <a:lnTo>
                    <a:pt x="3077" y="3524"/>
                  </a:lnTo>
                  <a:lnTo>
                    <a:pt x="3067" y="3524"/>
                  </a:lnTo>
                  <a:lnTo>
                    <a:pt x="3058" y="3534"/>
                  </a:lnTo>
                  <a:lnTo>
                    <a:pt x="3048" y="3553"/>
                  </a:lnTo>
                  <a:lnTo>
                    <a:pt x="3039" y="3553"/>
                  </a:lnTo>
                  <a:lnTo>
                    <a:pt x="3029" y="3543"/>
                  </a:lnTo>
                  <a:lnTo>
                    <a:pt x="3010" y="3543"/>
                  </a:lnTo>
                  <a:lnTo>
                    <a:pt x="3019" y="3524"/>
                  </a:lnTo>
                  <a:lnTo>
                    <a:pt x="3019" y="3515"/>
                  </a:lnTo>
                  <a:lnTo>
                    <a:pt x="3019" y="3505"/>
                  </a:lnTo>
                  <a:lnTo>
                    <a:pt x="3019" y="3496"/>
                  </a:lnTo>
                  <a:lnTo>
                    <a:pt x="3010" y="3496"/>
                  </a:lnTo>
                  <a:lnTo>
                    <a:pt x="3001" y="3505"/>
                  </a:lnTo>
                  <a:lnTo>
                    <a:pt x="2991" y="3505"/>
                  </a:lnTo>
                  <a:lnTo>
                    <a:pt x="2991" y="3496"/>
                  </a:lnTo>
                  <a:lnTo>
                    <a:pt x="2962" y="3515"/>
                  </a:lnTo>
                  <a:lnTo>
                    <a:pt x="2962" y="3505"/>
                  </a:lnTo>
                  <a:lnTo>
                    <a:pt x="2972" y="3486"/>
                  </a:lnTo>
                  <a:lnTo>
                    <a:pt x="2962" y="3477"/>
                  </a:lnTo>
                  <a:lnTo>
                    <a:pt x="2943" y="3477"/>
                  </a:lnTo>
                  <a:lnTo>
                    <a:pt x="2943" y="3467"/>
                  </a:lnTo>
                  <a:lnTo>
                    <a:pt x="2943" y="3457"/>
                  </a:lnTo>
                  <a:lnTo>
                    <a:pt x="2876" y="3457"/>
                  </a:lnTo>
                  <a:lnTo>
                    <a:pt x="2867" y="3467"/>
                  </a:lnTo>
                  <a:lnTo>
                    <a:pt x="2819" y="3448"/>
                  </a:lnTo>
                  <a:lnTo>
                    <a:pt x="2800" y="3457"/>
                  </a:lnTo>
                  <a:lnTo>
                    <a:pt x="2781" y="3467"/>
                  </a:lnTo>
                  <a:lnTo>
                    <a:pt x="2772" y="3467"/>
                  </a:lnTo>
                  <a:lnTo>
                    <a:pt x="2772" y="3477"/>
                  </a:lnTo>
                  <a:lnTo>
                    <a:pt x="2781" y="3477"/>
                  </a:lnTo>
                  <a:lnTo>
                    <a:pt x="2791" y="3477"/>
                  </a:lnTo>
                  <a:lnTo>
                    <a:pt x="2791" y="3486"/>
                  </a:lnTo>
                  <a:lnTo>
                    <a:pt x="2791" y="3496"/>
                  </a:lnTo>
                  <a:lnTo>
                    <a:pt x="2791" y="3505"/>
                  </a:lnTo>
                  <a:lnTo>
                    <a:pt x="2800" y="3515"/>
                  </a:lnTo>
                  <a:lnTo>
                    <a:pt x="2791" y="3515"/>
                  </a:lnTo>
                  <a:lnTo>
                    <a:pt x="2781" y="3515"/>
                  </a:lnTo>
                  <a:lnTo>
                    <a:pt x="2791" y="3524"/>
                  </a:lnTo>
                  <a:lnTo>
                    <a:pt x="2791" y="3534"/>
                  </a:lnTo>
                  <a:lnTo>
                    <a:pt x="2791" y="3543"/>
                  </a:lnTo>
                  <a:lnTo>
                    <a:pt x="2781" y="3543"/>
                  </a:lnTo>
                  <a:lnTo>
                    <a:pt x="2772" y="3524"/>
                  </a:lnTo>
                  <a:lnTo>
                    <a:pt x="2772" y="3515"/>
                  </a:lnTo>
                  <a:lnTo>
                    <a:pt x="2762" y="3524"/>
                  </a:lnTo>
                  <a:lnTo>
                    <a:pt x="2762" y="3534"/>
                  </a:lnTo>
                  <a:lnTo>
                    <a:pt x="2762" y="3543"/>
                  </a:lnTo>
                  <a:lnTo>
                    <a:pt x="2772" y="3553"/>
                  </a:lnTo>
                  <a:lnTo>
                    <a:pt x="2762" y="3553"/>
                  </a:lnTo>
                  <a:lnTo>
                    <a:pt x="2753" y="3562"/>
                  </a:lnTo>
                  <a:lnTo>
                    <a:pt x="2772" y="3591"/>
                  </a:lnTo>
                  <a:lnTo>
                    <a:pt x="2781" y="3591"/>
                  </a:lnTo>
                  <a:lnTo>
                    <a:pt x="2781" y="3600"/>
                  </a:lnTo>
                  <a:lnTo>
                    <a:pt x="2781" y="3610"/>
                  </a:lnTo>
                  <a:lnTo>
                    <a:pt x="2772" y="3629"/>
                  </a:lnTo>
                  <a:lnTo>
                    <a:pt x="2772" y="3619"/>
                  </a:lnTo>
                  <a:lnTo>
                    <a:pt x="2772" y="3610"/>
                  </a:lnTo>
                  <a:lnTo>
                    <a:pt x="2772" y="3600"/>
                  </a:lnTo>
                  <a:lnTo>
                    <a:pt x="2762" y="3572"/>
                  </a:lnTo>
                  <a:lnTo>
                    <a:pt x="2753" y="3572"/>
                  </a:lnTo>
                  <a:lnTo>
                    <a:pt x="2743" y="3562"/>
                  </a:lnTo>
                  <a:lnTo>
                    <a:pt x="2734" y="3562"/>
                  </a:lnTo>
                  <a:lnTo>
                    <a:pt x="2734" y="3553"/>
                  </a:lnTo>
                  <a:lnTo>
                    <a:pt x="2724" y="3553"/>
                  </a:lnTo>
                  <a:lnTo>
                    <a:pt x="2715" y="3572"/>
                  </a:lnTo>
                  <a:lnTo>
                    <a:pt x="2696" y="3572"/>
                  </a:lnTo>
                  <a:lnTo>
                    <a:pt x="2705" y="3572"/>
                  </a:lnTo>
                  <a:lnTo>
                    <a:pt x="2705" y="3562"/>
                  </a:lnTo>
                  <a:lnTo>
                    <a:pt x="2705" y="3553"/>
                  </a:lnTo>
                  <a:lnTo>
                    <a:pt x="2696" y="3553"/>
                  </a:lnTo>
                  <a:lnTo>
                    <a:pt x="2696" y="3543"/>
                  </a:lnTo>
                  <a:lnTo>
                    <a:pt x="2686" y="3543"/>
                  </a:lnTo>
                  <a:lnTo>
                    <a:pt x="2686" y="3534"/>
                  </a:lnTo>
                  <a:lnTo>
                    <a:pt x="2696" y="3534"/>
                  </a:lnTo>
                  <a:lnTo>
                    <a:pt x="2696" y="3543"/>
                  </a:lnTo>
                  <a:lnTo>
                    <a:pt x="2705" y="3534"/>
                  </a:lnTo>
                  <a:lnTo>
                    <a:pt x="2715" y="3534"/>
                  </a:lnTo>
                  <a:lnTo>
                    <a:pt x="2715" y="3543"/>
                  </a:lnTo>
                  <a:lnTo>
                    <a:pt x="2715" y="3534"/>
                  </a:lnTo>
                  <a:lnTo>
                    <a:pt x="2715" y="3524"/>
                  </a:lnTo>
                  <a:lnTo>
                    <a:pt x="2715" y="3515"/>
                  </a:lnTo>
                  <a:lnTo>
                    <a:pt x="2715" y="3505"/>
                  </a:lnTo>
                  <a:lnTo>
                    <a:pt x="2715" y="3496"/>
                  </a:lnTo>
                  <a:lnTo>
                    <a:pt x="2705" y="3496"/>
                  </a:lnTo>
                  <a:lnTo>
                    <a:pt x="2696" y="3486"/>
                  </a:lnTo>
                  <a:lnTo>
                    <a:pt x="2686" y="3477"/>
                  </a:lnTo>
                  <a:lnTo>
                    <a:pt x="2677" y="3486"/>
                  </a:lnTo>
                  <a:lnTo>
                    <a:pt x="2667" y="3505"/>
                  </a:lnTo>
                  <a:lnTo>
                    <a:pt x="2658" y="3515"/>
                  </a:lnTo>
                  <a:lnTo>
                    <a:pt x="2658" y="3524"/>
                  </a:lnTo>
                  <a:lnTo>
                    <a:pt x="2658" y="3534"/>
                  </a:lnTo>
                  <a:lnTo>
                    <a:pt x="2667" y="3534"/>
                  </a:lnTo>
                  <a:lnTo>
                    <a:pt x="2667" y="3543"/>
                  </a:lnTo>
                  <a:lnTo>
                    <a:pt x="2658" y="3553"/>
                  </a:lnTo>
                  <a:lnTo>
                    <a:pt x="2658" y="3562"/>
                  </a:lnTo>
                  <a:lnTo>
                    <a:pt x="2658" y="3553"/>
                  </a:lnTo>
                  <a:lnTo>
                    <a:pt x="2658" y="3543"/>
                  </a:lnTo>
                  <a:lnTo>
                    <a:pt x="2658" y="3534"/>
                  </a:lnTo>
                  <a:lnTo>
                    <a:pt x="2648" y="3505"/>
                  </a:lnTo>
                  <a:lnTo>
                    <a:pt x="2638" y="3505"/>
                  </a:lnTo>
                  <a:lnTo>
                    <a:pt x="2638" y="3515"/>
                  </a:lnTo>
                  <a:lnTo>
                    <a:pt x="2638" y="3524"/>
                  </a:lnTo>
                  <a:lnTo>
                    <a:pt x="2629" y="3534"/>
                  </a:lnTo>
                  <a:lnTo>
                    <a:pt x="2638" y="3534"/>
                  </a:lnTo>
                  <a:lnTo>
                    <a:pt x="2638" y="3543"/>
                  </a:lnTo>
                  <a:lnTo>
                    <a:pt x="2648" y="3543"/>
                  </a:lnTo>
                  <a:lnTo>
                    <a:pt x="2638" y="3553"/>
                  </a:lnTo>
                  <a:lnTo>
                    <a:pt x="2629" y="3553"/>
                  </a:lnTo>
                  <a:lnTo>
                    <a:pt x="2629" y="3543"/>
                  </a:lnTo>
                  <a:lnTo>
                    <a:pt x="2610" y="3553"/>
                  </a:lnTo>
                  <a:lnTo>
                    <a:pt x="2610" y="3562"/>
                  </a:lnTo>
                  <a:lnTo>
                    <a:pt x="2610" y="3572"/>
                  </a:lnTo>
                  <a:lnTo>
                    <a:pt x="2610" y="3581"/>
                  </a:lnTo>
                  <a:lnTo>
                    <a:pt x="2600" y="3572"/>
                  </a:lnTo>
                  <a:lnTo>
                    <a:pt x="2591" y="3562"/>
                  </a:lnTo>
                  <a:lnTo>
                    <a:pt x="2591" y="3553"/>
                  </a:lnTo>
                  <a:lnTo>
                    <a:pt x="2610" y="3534"/>
                  </a:lnTo>
                  <a:lnTo>
                    <a:pt x="2600" y="3534"/>
                  </a:lnTo>
                  <a:lnTo>
                    <a:pt x="2600" y="3524"/>
                  </a:lnTo>
                  <a:lnTo>
                    <a:pt x="2600" y="3515"/>
                  </a:lnTo>
                  <a:lnTo>
                    <a:pt x="2581" y="3515"/>
                  </a:lnTo>
                  <a:lnTo>
                    <a:pt x="2572" y="3524"/>
                  </a:lnTo>
                  <a:lnTo>
                    <a:pt x="2572" y="3515"/>
                  </a:lnTo>
                  <a:lnTo>
                    <a:pt x="2572" y="3505"/>
                  </a:lnTo>
                  <a:lnTo>
                    <a:pt x="2562" y="3505"/>
                  </a:lnTo>
                  <a:lnTo>
                    <a:pt x="2562" y="3515"/>
                  </a:lnTo>
                  <a:lnTo>
                    <a:pt x="2553" y="3515"/>
                  </a:lnTo>
                  <a:lnTo>
                    <a:pt x="2553" y="3505"/>
                  </a:lnTo>
                  <a:lnTo>
                    <a:pt x="2553" y="3524"/>
                  </a:lnTo>
                  <a:lnTo>
                    <a:pt x="2553" y="3534"/>
                  </a:lnTo>
                  <a:lnTo>
                    <a:pt x="2543" y="3534"/>
                  </a:lnTo>
                  <a:lnTo>
                    <a:pt x="2534" y="3515"/>
                  </a:lnTo>
                  <a:lnTo>
                    <a:pt x="2534" y="3524"/>
                  </a:lnTo>
                  <a:lnTo>
                    <a:pt x="2524" y="3515"/>
                  </a:lnTo>
                  <a:lnTo>
                    <a:pt x="2524" y="3505"/>
                  </a:lnTo>
                  <a:lnTo>
                    <a:pt x="2524" y="3496"/>
                  </a:lnTo>
                  <a:lnTo>
                    <a:pt x="2524" y="3486"/>
                  </a:lnTo>
                  <a:lnTo>
                    <a:pt x="2524" y="3477"/>
                  </a:lnTo>
                  <a:lnTo>
                    <a:pt x="2515" y="3477"/>
                  </a:lnTo>
                  <a:lnTo>
                    <a:pt x="2515" y="3467"/>
                  </a:lnTo>
                  <a:lnTo>
                    <a:pt x="2505" y="3467"/>
                  </a:lnTo>
                  <a:lnTo>
                    <a:pt x="2505" y="3457"/>
                  </a:lnTo>
                  <a:lnTo>
                    <a:pt x="2505" y="3448"/>
                  </a:lnTo>
                  <a:lnTo>
                    <a:pt x="2505" y="3457"/>
                  </a:lnTo>
                  <a:lnTo>
                    <a:pt x="2505" y="3467"/>
                  </a:lnTo>
                  <a:lnTo>
                    <a:pt x="2496" y="3467"/>
                  </a:lnTo>
                  <a:lnTo>
                    <a:pt x="2496" y="3477"/>
                  </a:lnTo>
                  <a:lnTo>
                    <a:pt x="2496" y="3486"/>
                  </a:lnTo>
                  <a:lnTo>
                    <a:pt x="2496" y="3496"/>
                  </a:lnTo>
                  <a:lnTo>
                    <a:pt x="2496" y="3486"/>
                  </a:lnTo>
                  <a:lnTo>
                    <a:pt x="2486" y="3477"/>
                  </a:lnTo>
                  <a:lnTo>
                    <a:pt x="2477" y="3477"/>
                  </a:lnTo>
                  <a:lnTo>
                    <a:pt x="2477" y="3467"/>
                  </a:lnTo>
                  <a:lnTo>
                    <a:pt x="2467" y="3467"/>
                  </a:lnTo>
                  <a:lnTo>
                    <a:pt x="2457" y="3467"/>
                  </a:lnTo>
                  <a:lnTo>
                    <a:pt x="2457" y="3457"/>
                  </a:lnTo>
                  <a:lnTo>
                    <a:pt x="2448" y="3467"/>
                  </a:lnTo>
                  <a:lnTo>
                    <a:pt x="2439" y="3467"/>
                  </a:lnTo>
                  <a:lnTo>
                    <a:pt x="2439" y="3457"/>
                  </a:lnTo>
                  <a:lnTo>
                    <a:pt x="2439" y="3448"/>
                  </a:lnTo>
                  <a:lnTo>
                    <a:pt x="2429" y="3448"/>
                  </a:lnTo>
                  <a:lnTo>
                    <a:pt x="2429" y="3457"/>
                  </a:lnTo>
                  <a:lnTo>
                    <a:pt x="2419" y="3457"/>
                  </a:lnTo>
                  <a:lnTo>
                    <a:pt x="2419" y="3448"/>
                  </a:lnTo>
                  <a:lnTo>
                    <a:pt x="2410" y="3448"/>
                  </a:lnTo>
                  <a:lnTo>
                    <a:pt x="2400" y="3439"/>
                  </a:lnTo>
                  <a:lnTo>
                    <a:pt x="2391" y="3439"/>
                  </a:lnTo>
                  <a:lnTo>
                    <a:pt x="2381" y="3439"/>
                  </a:lnTo>
                  <a:lnTo>
                    <a:pt x="2391" y="3439"/>
                  </a:lnTo>
                  <a:lnTo>
                    <a:pt x="2381" y="3429"/>
                  </a:lnTo>
                  <a:lnTo>
                    <a:pt x="2372" y="3429"/>
                  </a:lnTo>
                  <a:lnTo>
                    <a:pt x="2372" y="3439"/>
                  </a:lnTo>
                  <a:lnTo>
                    <a:pt x="2372" y="3448"/>
                  </a:lnTo>
                  <a:lnTo>
                    <a:pt x="2372" y="3457"/>
                  </a:lnTo>
                  <a:lnTo>
                    <a:pt x="2362" y="3457"/>
                  </a:lnTo>
                  <a:lnTo>
                    <a:pt x="2372" y="3467"/>
                  </a:lnTo>
                  <a:lnTo>
                    <a:pt x="2372" y="3477"/>
                  </a:lnTo>
                  <a:lnTo>
                    <a:pt x="2353" y="3486"/>
                  </a:lnTo>
                  <a:lnTo>
                    <a:pt x="2353" y="3505"/>
                  </a:lnTo>
                  <a:lnTo>
                    <a:pt x="2343" y="3505"/>
                  </a:lnTo>
                  <a:lnTo>
                    <a:pt x="2343" y="3496"/>
                  </a:lnTo>
                  <a:lnTo>
                    <a:pt x="2343" y="3486"/>
                  </a:lnTo>
                  <a:lnTo>
                    <a:pt x="2334" y="3477"/>
                  </a:lnTo>
                  <a:lnTo>
                    <a:pt x="2334" y="3467"/>
                  </a:lnTo>
                  <a:lnTo>
                    <a:pt x="2324" y="3467"/>
                  </a:lnTo>
                  <a:lnTo>
                    <a:pt x="2315" y="3467"/>
                  </a:lnTo>
                  <a:lnTo>
                    <a:pt x="2315" y="3477"/>
                  </a:lnTo>
                  <a:lnTo>
                    <a:pt x="2324" y="3477"/>
                  </a:lnTo>
                  <a:lnTo>
                    <a:pt x="2324" y="3486"/>
                  </a:lnTo>
                  <a:lnTo>
                    <a:pt x="2324" y="3496"/>
                  </a:lnTo>
                  <a:lnTo>
                    <a:pt x="2324" y="3505"/>
                  </a:lnTo>
                  <a:lnTo>
                    <a:pt x="2334" y="3505"/>
                  </a:lnTo>
                  <a:lnTo>
                    <a:pt x="2334" y="3515"/>
                  </a:lnTo>
                  <a:lnTo>
                    <a:pt x="2343" y="3524"/>
                  </a:lnTo>
                  <a:lnTo>
                    <a:pt x="2353" y="3524"/>
                  </a:lnTo>
                  <a:lnTo>
                    <a:pt x="2343" y="3534"/>
                  </a:lnTo>
                  <a:lnTo>
                    <a:pt x="2334" y="3534"/>
                  </a:lnTo>
                  <a:lnTo>
                    <a:pt x="2334" y="3543"/>
                  </a:lnTo>
                  <a:lnTo>
                    <a:pt x="2324" y="3543"/>
                  </a:lnTo>
                  <a:lnTo>
                    <a:pt x="2305" y="3562"/>
                  </a:lnTo>
                  <a:lnTo>
                    <a:pt x="2296" y="3553"/>
                  </a:lnTo>
                  <a:lnTo>
                    <a:pt x="2296" y="3543"/>
                  </a:lnTo>
                  <a:lnTo>
                    <a:pt x="2286" y="3543"/>
                  </a:lnTo>
                  <a:lnTo>
                    <a:pt x="2286" y="3534"/>
                  </a:lnTo>
                  <a:lnTo>
                    <a:pt x="2286" y="3524"/>
                  </a:lnTo>
                  <a:lnTo>
                    <a:pt x="2286" y="3515"/>
                  </a:lnTo>
                  <a:lnTo>
                    <a:pt x="2286" y="3505"/>
                  </a:lnTo>
                  <a:lnTo>
                    <a:pt x="2277" y="3505"/>
                  </a:lnTo>
                  <a:lnTo>
                    <a:pt x="2277" y="3515"/>
                  </a:lnTo>
                  <a:lnTo>
                    <a:pt x="2277" y="3524"/>
                  </a:lnTo>
                  <a:lnTo>
                    <a:pt x="2257" y="3543"/>
                  </a:lnTo>
                  <a:lnTo>
                    <a:pt x="2257" y="3553"/>
                  </a:lnTo>
                  <a:lnTo>
                    <a:pt x="2257" y="3562"/>
                  </a:lnTo>
                  <a:lnTo>
                    <a:pt x="2267" y="3572"/>
                  </a:lnTo>
                  <a:lnTo>
                    <a:pt x="2277" y="3581"/>
                  </a:lnTo>
                  <a:lnTo>
                    <a:pt x="2267" y="3581"/>
                  </a:lnTo>
                  <a:lnTo>
                    <a:pt x="2257" y="3581"/>
                  </a:lnTo>
                  <a:lnTo>
                    <a:pt x="2267" y="3591"/>
                  </a:lnTo>
                  <a:lnTo>
                    <a:pt x="2257" y="3591"/>
                  </a:lnTo>
                  <a:lnTo>
                    <a:pt x="2257" y="3610"/>
                  </a:lnTo>
                  <a:lnTo>
                    <a:pt x="2267" y="3619"/>
                  </a:lnTo>
                  <a:lnTo>
                    <a:pt x="2267" y="3629"/>
                  </a:lnTo>
                  <a:lnTo>
                    <a:pt x="2277" y="3629"/>
                  </a:lnTo>
                  <a:lnTo>
                    <a:pt x="2286" y="3638"/>
                  </a:lnTo>
                  <a:lnTo>
                    <a:pt x="2296" y="3648"/>
                  </a:lnTo>
                  <a:lnTo>
                    <a:pt x="2286" y="3657"/>
                  </a:lnTo>
                  <a:lnTo>
                    <a:pt x="2286" y="3648"/>
                  </a:lnTo>
                  <a:lnTo>
                    <a:pt x="2277" y="3648"/>
                  </a:lnTo>
                  <a:lnTo>
                    <a:pt x="2267" y="3648"/>
                  </a:lnTo>
                  <a:lnTo>
                    <a:pt x="2277" y="3657"/>
                  </a:lnTo>
                  <a:lnTo>
                    <a:pt x="2277" y="3667"/>
                  </a:lnTo>
                  <a:lnTo>
                    <a:pt x="2267" y="3667"/>
                  </a:lnTo>
                  <a:lnTo>
                    <a:pt x="2267" y="3677"/>
                  </a:lnTo>
                  <a:lnTo>
                    <a:pt x="2277" y="3686"/>
                  </a:lnTo>
                  <a:lnTo>
                    <a:pt x="2296" y="3677"/>
                  </a:lnTo>
                  <a:lnTo>
                    <a:pt x="2296" y="3686"/>
                  </a:lnTo>
                  <a:lnTo>
                    <a:pt x="2296" y="3705"/>
                  </a:lnTo>
                  <a:lnTo>
                    <a:pt x="2305" y="3724"/>
                  </a:lnTo>
                  <a:lnTo>
                    <a:pt x="2315" y="3734"/>
                  </a:lnTo>
                  <a:lnTo>
                    <a:pt x="2324" y="3734"/>
                  </a:lnTo>
                  <a:lnTo>
                    <a:pt x="2324" y="3743"/>
                  </a:lnTo>
                  <a:lnTo>
                    <a:pt x="2324" y="3753"/>
                  </a:lnTo>
                  <a:lnTo>
                    <a:pt x="2334" y="3753"/>
                  </a:lnTo>
                  <a:lnTo>
                    <a:pt x="2343" y="3762"/>
                  </a:lnTo>
                  <a:lnTo>
                    <a:pt x="2353" y="3753"/>
                  </a:lnTo>
                  <a:lnTo>
                    <a:pt x="2353" y="3762"/>
                  </a:lnTo>
                  <a:lnTo>
                    <a:pt x="2362" y="3762"/>
                  </a:lnTo>
                  <a:lnTo>
                    <a:pt x="2353" y="3772"/>
                  </a:lnTo>
                  <a:lnTo>
                    <a:pt x="2362" y="3781"/>
                  </a:lnTo>
                  <a:lnTo>
                    <a:pt x="2353" y="3791"/>
                  </a:lnTo>
                  <a:lnTo>
                    <a:pt x="2343" y="3791"/>
                  </a:lnTo>
                  <a:lnTo>
                    <a:pt x="2343" y="3781"/>
                  </a:lnTo>
                  <a:lnTo>
                    <a:pt x="2343" y="3772"/>
                  </a:lnTo>
                  <a:lnTo>
                    <a:pt x="2334" y="3781"/>
                  </a:lnTo>
                  <a:lnTo>
                    <a:pt x="2324" y="3791"/>
                  </a:lnTo>
                  <a:lnTo>
                    <a:pt x="2324" y="3800"/>
                  </a:lnTo>
                  <a:lnTo>
                    <a:pt x="2334" y="3819"/>
                  </a:lnTo>
                  <a:lnTo>
                    <a:pt x="2343" y="3819"/>
                  </a:lnTo>
                  <a:lnTo>
                    <a:pt x="2343" y="3829"/>
                  </a:lnTo>
                  <a:lnTo>
                    <a:pt x="2343" y="3838"/>
                  </a:lnTo>
                  <a:lnTo>
                    <a:pt x="2343" y="3829"/>
                  </a:lnTo>
                  <a:lnTo>
                    <a:pt x="2334" y="3829"/>
                  </a:lnTo>
                  <a:lnTo>
                    <a:pt x="2334" y="3838"/>
                  </a:lnTo>
                  <a:lnTo>
                    <a:pt x="2334" y="3848"/>
                  </a:lnTo>
                  <a:lnTo>
                    <a:pt x="2334" y="3858"/>
                  </a:lnTo>
                  <a:lnTo>
                    <a:pt x="2334" y="3867"/>
                  </a:lnTo>
                  <a:lnTo>
                    <a:pt x="2334" y="3876"/>
                  </a:lnTo>
                  <a:lnTo>
                    <a:pt x="2343" y="3876"/>
                  </a:lnTo>
                  <a:lnTo>
                    <a:pt x="2343" y="3886"/>
                  </a:lnTo>
                  <a:lnTo>
                    <a:pt x="2334" y="3896"/>
                  </a:lnTo>
                  <a:lnTo>
                    <a:pt x="2334" y="3905"/>
                  </a:lnTo>
                  <a:lnTo>
                    <a:pt x="2334" y="3915"/>
                  </a:lnTo>
                  <a:lnTo>
                    <a:pt x="2324" y="3924"/>
                  </a:lnTo>
                  <a:lnTo>
                    <a:pt x="2277" y="3915"/>
                  </a:lnTo>
                  <a:lnTo>
                    <a:pt x="2277" y="3905"/>
                  </a:lnTo>
                  <a:lnTo>
                    <a:pt x="2267" y="3896"/>
                  </a:lnTo>
                  <a:lnTo>
                    <a:pt x="2248" y="3896"/>
                  </a:lnTo>
                  <a:lnTo>
                    <a:pt x="2229" y="3886"/>
                  </a:lnTo>
                  <a:lnTo>
                    <a:pt x="2210" y="3905"/>
                  </a:lnTo>
                  <a:lnTo>
                    <a:pt x="2219" y="3915"/>
                  </a:lnTo>
                  <a:lnTo>
                    <a:pt x="2210" y="3915"/>
                  </a:lnTo>
                  <a:lnTo>
                    <a:pt x="2210" y="3924"/>
                  </a:lnTo>
                  <a:lnTo>
                    <a:pt x="2248" y="3934"/>
                  </a:lnTo>
                  <a:lnTo>
                    <a:pt x="2296" y="3943"/>
                  </a:lnTo>
                  <a:lnTo>
                    <a:pt x="2286" y="3962"/>
                  </a:lnTo>
                  <a:lnTo>
                    <a:pt x="2200" y="3943"/>
                  </a:lnTo>
                  <a:lnTo>
                    <a:pt x="2191" y="3943"/>
                  </a:lnTo>
                  <a:lnTo>
                    <a:pt x="2200" y="3953"/>
                  </a:lnTo>
                  <a:lnTo>
                    <a:pt x="2267" y="3991"/>
                  </a:lnTo>
                  <a:lnTo>
                    <a:pt x="2257" y="3991"/>
                  </a:lnTo>
                  <a:lnTo>
                    <a:pt x="2239" y="3991"/>
                  </a:lnTo>
                  <a:lnTo>
                    <a:pt x="2219" y="3972"/>
                  </a:lnTo>
                  <a:lnTo>
                    <a:pt x="2162" y="3981"/>
                  </a:lnTo>
                  <a:lnTo>
                    <a:pt x="2143" y="3972"/>
                  </a:lnTo>
                  <a:lnTo>
                    <a:pt x="2143" y="3962"/>
                  </a:lnTo>
                  <a:lnTo>
                    <a:pt x="2143" y="3953"/>
                  </a:lnTo>
                  <a:lnTo>
                    <a:pt x="2143" y="3943"/>
                  </a:lnTo>
                  <a:lnTo>
                    <a:pt x="2115" y="3943"/>
                  </a:lnTo>
                  <a:lnTo>
                    <a:pt x="2105" y="3953"/>
                  </a:lnTo>
                  <a:lnTo>
                    <a:pt x="2105" y="3962"/>
                  </a:lnTo>
                  <a:lnTo>
                    <a:pt x="2096" y="3953"/>
                  </a:lnTo>
                  <a:lnTo>
                    <a:pt x="2058" y="3962"/>
                  </a:lnTo>
                  <a:lnTo>
                    <a:pt x="2038" y="3981"/>
                  </a:lnTo>
                  <a:lnTo>
                    <a:pt x="2019" y="3981"/>
                  </a:lnTo>
                  <a:lnTo>
                    <a:pt x="2010" y="4000"/>
                  </a:lnTo>
                  <a:lnTo>
                    <a:pt x="1972" y="4000"/>
                  </a:lnTo>
                  <a:lnTo>
                    <a:pt x="1943" y="3991"/>
                  </a:lnTo>
                  <a:lnTo>
                    <a:pt x="1915" y="3991"/>
                  </a:lnTo>
                  <a:lnTo>
                    <a:pt x="1886" y="4000"/>
                  </a:lnTo>
                  <a:lnTo>
                    <a:pt x="1810" y="4000"/>
                  </a:lnTo>
                  <a:lnTo>
                    <a:pt x="1820" y="4010"/>
                  </a:lnTo>
                  <a:lnTo>
                    <a:pt x="1820" y="4019"/>
                  </a:lnTo>
                  <a:lnTo>
                    <a:pt x="1829" y="4029"/>
                  </a:lnTo>
                  <a:lnTo>
                    <a:pt x="1886" y="4029"/>
                  </a:lnTo>
                  <a:lnTo>
                    <a:pt x="1943" y="4029"/>
                  </a:lnTo>
                  <a:lnTo>
                    <a:pt x="1943" y="4038"/>
                  </a:lnTo>
                  <a:lnTo>
                    <a:pt x="1943" y="4048"/>
                  </a:lnTo>
                  <a:lnTo>
                    <a:pt x="1877" y="4038"/>
                  </a:lnTo>
                  <a:lnTo>
                    <a:pt x="1810" y="4029"/>
                  </a:lnTo>
                  <a:lnTo>
                    <a:pt x="1800" y="4019"/>
                  </a:lnTo>
                  <a:lnTo>
                    <a:pt x="1800" y="4010"/>
                  </a:lnTo>
                  <a:lnTo>
                    <a:pt x="1791" y="4010"/>
                  </a:lnTo>
                  <a:lnTo>
                    <a:pt x="1781" y="4010"/>
                  </a:lnTo>
                  <a:lnTo>
                    <a:pt x="1781" y="4000"/>
                  </a:lnTo>
                  <a:lnTo>
                    <a:pt x="1772" y="3991"/>
                  </a:lnTo>
                  <a:lnTo>
                    <a:pt x="1762" y="3981"/>
                  </a:lnTo>
                  <a:lnTo>
                    <a:pt x="1743" y="3981"/>
                  </a:lnTo>
                  <a:lnTo>
                    <a:pt x="1724" y="3991"/>
                  </a:lnTo>
                  <a:lnTo>
                    <a:pt x="1695" y="3972"/>
                  </a:lnTo>
                  <a:lnTo>
                    <a:pt x="1677" y="3972"/>
                  </a:lnTo>
                  <a:lnTo>
                    <a:pt x="1600" y="3943"/>
                  </a:lnTo>
                  <a:lnTo>
                    <a:pt x="1591" y="3943"/>
                  </a:lnTo>
                  <a:lnTo>
                    <a:pt x="1591" y="3934"/>
                  </a:lnTo>
                  <a:lnTo>
                    <a:pt x="1581" y="3934"/>
                  </a:lnTo>
                  <a:lnTo>
                    <a:pt x="1572" y="3915"/>
                  </a:lnTo>
                  <a:lnTo>
                    <a:pt x="1572" y="3905"/>
                  </a:lnTo>
                  <a:lnTo>
                    <a:pt x="1572" y="3896"/>
                  </a:lnTo>
                  <a:lnTo>
                    <a:pt x="1572" y="3886"/>
                  </a:lnTo>
                  <a:lnTo>
                    <a:pt x="1572" y="3876"/>
                  </a:lnTo>
                  <a:lnTo>
                    <a:pt x="1572" y="3867"/>
                  </a:lnTo>
                  <a:lnTo>
                    <a:pt x="1572" y="3858"/>
                  </a:lnTo>
                  <a:lnTo>
                    <a:pt x="1562" y="3858"/>
                  </a:lnTo>
                  <a:lnTo>
                    <a:pt x="1562" y="3848"/>
                  </a:lnTo>
                  <a:lnTo>
                    <a:pt x="1553" y="3838"/>
                  </a:lnTo>
                  <a:lnTo>
                    <a:pt x="1562" y="3838"/>
                  </a:lnTo>
                  <a:lnTo>
                    <a:pt x="1562" y="3829"/>
                  </a:lnTo>
                  <a:lnTo>
                    <a:pt x="1562" y="3819"/>
                  </a:lnTo>
                  <a:lnTo>
                    <a:pt x="1562" y="3810"/>
                  </a:lnTo>
                  <a:lnTo>
                    <a:pt x="1572" y="3800"/>
                  </a:lnTo>
                  <a:lnTo>
                    <a:pt x="1581" y="3800"/>
                  </a:lnTo>
                  <a:lnTo>
                    <a:pt x="1591" y="3800"/>
                  </a:lnTo>
                  <a:lnTo>
                    <a:pt x="1591" y="3810"/>
                  </a:lnTo>
                  <a:lnTo>
                    <a:pt x="1600" y="3819"/>
                  </a:lnTo>
                  <a:lnTo>
                    <a:pt x="1610" y="3819"/>
                  </a:lnTo>
                  <a:lnTo>
                    <a:pt x="1610" y="3810"/>
                  </a:lnTo>
                  <a:lnTo>
                    <a:pt x="1619" y="3810"/>
                  </a:lnTo>
                  <a:lnTo>
                    <a:pt x="1629" y="3810"/>
                  </a:lnTo>
                  <a:lnTo>
                    <a:pt x="1638" y="3800"/>
                  </a:lnTo>
                  <a:lnTo>
                    <a:pt x="1638" y="3781"/>
                  </a:lnTo>
                  <a:lnTo>
                    <a:pt x="1619" y="3762"/>
                  </a:lnTo>
                  <a:lnTo>
                    <a:pt x="1600" y="3753"/>
                  </a:lnTo>
                  <a:lnTo>
                    <a:pt x="1553" y="3753"/>
                  </a:lnTo>
                  <a:lnTo>
                    <a:pt x="1515" y="3762"/>
                  </a:lnTo>
                  <a:lnTo>
                    <a:pt x="1477" y="3762"/>
                  </a:lnTo>
                  <a:lnTo>
                    <a:pt x="1448" y="3781"/>
                  </a:lnTo>
                  <a:lnTo>
                    <a:pt x="1400" y="3781"/>
                  </a:lnTo>
                  <a:lnTo>
                    <a:pt x="1343" y="3781"/>
                  </a:lnTo>
                  <a:lnTo>
                    <a:pt x="1276" y="3762"/>
                  </a:lnTo>
                  <a:lnTo>
                    <a:pt x="1210" y="3772"/>
                  </a:lnTo>
                  <a:lnTo>
                    <a:pt x="1162" y="3781"/>
                  </a:lnTo>
                  <a:lnTo>
                    <a:pt x="1096" y="3781"/>
                  </a:lnTo>
                  <a:lnTo>
                    <a:pt x="1058" y="3810"/>
                  </a:lnTo>
                  <a:lnTo>
                    <a:pt x="1029" y="3848"/>
                  </a:lnTo>
                  <a:lnTo>
                    <a:pt x="1010" y="3858"/>
                  </a:lnTo>
                  <a:lnTo>
                    <a:pt x="1000" y="3867"/>
                  </a:lnTo>
                  <a:lnTo>
                    <a:pt x="962" y="3867"/>
                  </a:lnTo>
                  <a:lnTo>
                    <a:pt x="915" y="3876"/>
                  </a:lnTo>
                  <a:lnTo>
                    <a:pt x="895" y="3915"/>
                  </a:lnTo>
                  <a:lnTo>
                    <a:pt x="857" y="3924"/>
                  </a:lnTo>
                  <a:lnTo>
                    <a:pt x="838" y="3934"/>
                  </a:lnTo>
                  <a:lnTo>
                    <a:pt x="829" y="3943"/>
                  </a:lnTo>
                  <a:lnTo>
                    <a:pt x="838" y="3943"/>
                  </a:lnTo>
                  <a:lnTo>
                    <a:pt x="838" y="3962"/>
                  </a:lnTo>
                  <a:lnTo>
                    <a:pt x="848" y="3972"/>
                  </a:lnTo>
                  <a:lnTo>
                    <a:pt x="857" y="3991"/>
                  </a:lnTo>
                  <a:lnTo>
                    <a:pt x="867" y="3991"/>
                  </a:lnTo>
                  <a:lnTo>
                    <a:pt x="877" y="4000"/>
                  </a:lnTo>
                  <a:lnTo>
                    <a:pt x="886" y="4010"/>
                  </a:lnTo>
                  <a:lnTo>
                    <a:pt x="895" y="4010"/>
                  </a:lnTo>
                  <a:lnTo>
                    <a:pt x="905" y="4010"/>
                  </a:lnTo>
                  <a:lnTo>
                    <a:pt x="924" y="4000"/>
                  </a:lnTo>
                  <a:lnTo>
                    <a:pt x="934" y="4010"/>
                  </a:lnTo>
                  <a:lnTo>
                    <a:pt x="924" y="4010"/>
                  </a:lnTo>
                  <a:lnTo>
                    <a:pt x="915" y="4019"/>
                  </a:lnTo>
                  <a:lnTo>
                    <a:pt x="905" y="4029"/>
                  </a:lnTo>
                  <a:lnTo>
                    <a:pt x="886" y="4029"/>
                  </a:lnTo>
                  <a:lnTo>
                    <a:pt x="886" y="4038"/>
                  </a:lnTo>
                  <a:lnTo>
                    <a:pt x="877" y="4048"/>
                  </a:lnTo>
                  <a:lnTo>
                    <a:pt x="867" y="4067"/>
                  </a:lnTo>
                  <a:lnTo>
                    <a:pt x="867" y="4076"/>
                  </a:lnTo>
                  <a:lnTo>
                    <a:pt x="867" y="4086"/>
                  </a:lnTo>
                  <a:lnTo>
                    <a:pt x="867" y="4105"/>
                  </a:lnTo>
                  <a:lnTo>
                    <a:pt x="886" y="4134"/>
                  </a:lnTo>
                  <a:lnTo>
                    <a:pt x="886" y="4143"/>
                  </a:lnTo>
                  <a:lnTo>
                    <a:pt x="886" y="4172"/>
                  </a:lnTo>
                  <a:lnTo>
                    <a:pt x="886" y="4191"/>
                  </a:lnTo>
                  <a:lnTo>
                    <a:pt x="895" y="4210"/>
                  </a:lnTo>
                  <a:lnTo>
                    <a:pt x="886" y="4219"/>
                  </a:lnTo>
                  <a:lnTo>
                    <a:pt x="867" y="4257"/>
                  </a:lnTo>
                  <a:lnTo>
                    <a:pt x="857" y="4267"/>
                  </a:lnTo>
                  <a:lnTo>
                    <a:pt x="848" y="4286"/>
                  </a:lnTo>
                  <a:lnTo>
                    <a:pt x="848" y="4296"/>
                  </a:lnTo>
                  <a:lnTo>
                    <a:pt x="857" y="4315"/>
                  </a:lnTo>
                  <a:lnTo>
                    <a:pt x="857" y="4324"/>
                  </a:lnTo>
                  <a:lnTo>
                    <a:pt x="867" y="4334"/>
                  </a:lnTo>
                  <a:lnTo>
                    <a:pt x="867" y="4343"/>
                  </a:lnTo>
                  <a:lnTo>
                    <a:pt x="895" y="4362"/>
                  </a:lnTo>
                  <a:lnTo>
                    <a:pt x="943" y="4372"/>
                  </a:lnTo>
                  <a:lnTo>
                    <a:pt x="1000" y="4372"/>
                  </a:lnTo>
                  <a:lnTo>
                    <a:pt x="1010" y="4381"/>
                  </a:lnTo>
                  <a:lnTo>
                    <a:pt x="962" y="4381"/>
                  </a:lnTo>
                  <a:lnTo>
                    <a:pt x="915" y="4381"/>
                  </a:lnTo>
                  <a:lnTo>
                    <a:pt x="905" y="4372"/>
                  </a:lnTo>
                  <a:lnTo>
                    <a:pt x="895" y="4372"/>
                  </a:lnTo>
                  <a:lnTo>
                    <a:pt x="877" y="4362"/>
                  </a:lnTo>
                  <a:lnTo>
                    <a:pt x="857" y="4353"/>
                  </a:lnTo>
                  <a:lnTo>
                    <a:pt x="857" y="4343"/>
                  </a:lnTo>
                  <a:lnTo>
                    <a:pt x="857" y="4334"/>
                  </a:lnTo>
                  <a:lnTo>
                    <a:pt x="857" y="4324"/>
                  </a:lnTo>
                  <a:lnTo>
                    <a:pt x="848" y="4315"/>
                  </a:lnTo>
                  <a:lnTo>
                    <a:pt x="848" y="4305"/>
                  </a:lnTo>
                  <a:lnTo>
                    <a:pt x="838" y="4305"/>
                  </a:lnTo>
                  <a:lnTo>
                    <a:pt x="838" y="4296"/>
                  </a:lnTo>
                  <a:lnTo>
                    <a:pt x="838" y="4277"/>
                  </a:lnTo>
                  <a:lnTo>
                    <a:pt x="848" y="4267"/>
                  </a:lnTo>
                  <a:lnTo>
                    <a:pt x="857" y="4267"/>
                  </a:lnTo>
                  <a:lnTo>
                    <a:pt x="867" y="4257"/>
                  </a:lnTo>
                  <a:lnTo>
                    <a:pt x="886" y="4219"/>
                  </a:lnTo>
                  <a:lnTo>
                    <a:pt x="877" y="4200"/>
                  </a:lnTo>
                  <a:lnTo>
                    <a:pt x="877" y="4181"/>
                  </a:lnTo>
                  <a:lnTo>
                    <a:pt x="877" y="4162"/>
                  </a:lnTo>
                  <a:lnTo>
                    <a:pt x="877" y="4143"/>
                  </a:lnTo>
                  <a:lnTo>
                    <a:pt x="877" y="4134"/>
                  </a:lnTo>
                  <a:lnTo>
                    <a:pt x="867" y="4124"/>
                  </a:lnTo>
                  <a:lnTo>
                    <a:pt x="867" y="4115"/>
                  </a:lnTo>
                  <a:lnTo>
                    <a:pt x="867" y="4105"/>
                  </a:lnTo>
                  <a:lnTo>
                    <a:pt x="867" y="4096"/>
                  </a:lnTo>
                  <a:lnTo>
                    <a:pt x="867" y="4086"/>
                  </a:lnTo>
                  <a:lnTo>
                    <a:pt x="857" y="4076"/>
                  </a:lnTo>
                  <a:lnTo>
                    <a:pt x="857" y="4067"/>
                  </a:lnTo>
                  <a:lnTo>
                    <a:pt x="857" y="4058"/>
                  </a:lnTo>
                  <a:lnTo>
                    <a:pt x="857" y="4048"/>
                  </a:lnTo>
                  <a:lnTo>
                    <a:pt x="848" y="4029"/>
                  </a:lnTo>
                  <a:lnTo>
                    <a:pt x="848" y="4019"/>
                  </a:lnTo>
                  <a:lnTo>
                    <a:pt x="838" y="4019"/>
                  </a:lnTo>
                  <a:lnTo>
                    <a:pt x="819" y="4019"/>
                  </a:lnTo>
                  <a:lnTo>
                    <a:pt x="810" y="4010"/>
                  </a:lnTo>
                  <a:lnTo>
                    <a:pt x="810" y="4000"/>
                  </a:lnTo>
                  <a:lnTo>
                    <a:pt x="800" y="3991"/>
                  </a:lnTo>
                  <a:lnTo>
                    <a:pt x="800" y="3981"/>
                  </a:lnTo>
                  <a:lnTo>
                    <a:pt x="791" y="3981"/>
                  </a:lnTo>
                  <a:lnTo>
                    <a:pt x="791" y="3972"/>
                  </a:lnTo>
                  <a:lnTo>
                    <a:pt x="791" y="3962"/>
                  </a:lnTo>
                  <a:lnTo>
                    <a:pt x="791" y="3934"/>
                  </a:lnTo>
                  <a:lnTo>
                    <a:pt x="800" y="3915"/>
                  </a:lnTo>
                  <a:lnTo>
                    <a:pt x="800" y="3905"/>
                  </a:lnTo>
                  <a:lnTo>
                    <a:pt x="810" y="3905"/>
                  </a:lnTo>
                  <a:lnTo>
                    <a:pt x="819" y="3896"/>
                  </a:lnTo>
                  <a:lnTo>
                    <a:pt x="819" y="3886"/>
                  </a:lnTo>
                  <a:lnTo>
                    <a:pt x="810" y="3876"/>
                  </a:lnTo>
                  <a:lnTo>
                    <a:pt x="810" y="3867"/>
                  </a:lnTo>
                  <a:lnTo>
                    <a:pt x="810" y="3858"/>
                  </a:lnTo>
                  <a:lnTo>
                    <a:pt x="800" y="3848"/>
                  </a:lnTo>
                  <a:lnTo>
                    <a:pt x="781" y="3819"/>
                  </a:lnTo>
                  <a:lnTo>
                    <a:pt x="753" y="3772"/>
                  </a:lnTo>
                  <a:lnTo>
                    <a:pt x="753" y="3762"/>
                  </a:lnTo>
                  <a:lnTo>
                    <a:pt x="743" y="3753"/>
                  </a:lnTo>
                  <a:lnTo>
                    <a:pt x="715" y="3724"/>
                  </a:lnTo>
                  <a:lnTo>
                    <a:pt x="696" y="3705"/>
                  </a:lnTo>
                  <a:lnTo>
                    <a:pt x="686" y="3695"/>
                  </a:lnTo>
                  <a:lnTo>
                    <a:pt x="686" y="3705"/>
                  </a:lnTo>
                  <a:lnTo>
                    <a:pt x="696" y="3715"/>
                  </a:lnTo>
                  <a:lnTo>
                    <a:pt x="696" y="3724"/>
                  </a:lnTo>
                  <a:lnTo>
                    <a:pt x="705" y="3734"/>
                  </a:lnTo>
                  <a:lnTo>
                    <a:pt x="705" y="3743"/>
                  </a:lnTo>
                  <a:lnTo>
                    <a:pt x="715" y="3753"/>
                  </a:lnTo>
                  <a:lnTo>
                    <a:pt x="715" y="3762"/>
                  </a:lnTo>
                  <a:lnTo>
                    <a:pt x="715" y="3772"/>
                  </a:lnTo>
                  <a:lnTo>
                    <a:pt x="724" y="3772"/>
                  </a:lnTo>
                  <a:lnTo>
                    <a:pt x="724" y="3791"/>
                  </a:lnTo>
                  <a:lnTo>
                    <a:pt x="724" y="3800"/>
                  </a:lnTo>
                  <a:lnTo>
                    <a:pt x="724" y="3810"/>
                  </a:lnTo>
                  <a:lnTo>
                    <a:pt x="715" y="3829"/>
                  </a:lnTo>
                  <a:lnTo>
                    <a:pt x="696" y="3838"/>
                  </a:lnTo>
                  <a:lnTo>
                    <a:pt x="686" y="3848"/>
                  </a:lnTo>
                  <a:lnTo>
                    <a:pt x="667" y="3848"/>
                  </a:lnTo>
                  <a:lnTo>
                    <a:pt x="648" y="3867"/>
                  </a:lnTo>
                  <a:lnTo>
                    <a:pt x="619" y="3867"/>
                  </a:lnTo>
                  <a:lnTo>
                    <a:pt x="562" y="3858"/>
                  </a:lnTo>
                  <a:lnTo>
                    <a:pt x="505" y="3829"/>
                  </a:lnTo>
                  <a:lnTo>
                    <a:pt x="476" y="3810"/>
                  </a:lnTo>
                  <a:lnTo>
                    <a:pt x="438" y="3838"/>
                  </a:lnTo>
                  <a:lnTo>
                    <a:pt x="429" y="3858"/>
                  </a:lnTo>
                  <a:lnTo>
                    <a:pt x="429" y="3867"/>
                  </a:lnTo>
                  <a:lnTo>
                    <a:pt x="429" y="3876"/>
                  </a:lnTo>
                  <a:lnTo>
                    <a:pt x="429" y="3886"/>
                  </a:lnTo>
                  <a:lnTo>
                    <a:pt x="438" y="3896"/>
                  </a:lnTo>
                  <a:lnTo>
                    <a:pt x="438" y="3905"/>
                  </a:lnTo>
                  <a:lnTo>
                    <a:pt x="476" y="3934"/>
                  </a:lnTo>
                  <a:lnTo>
                    <a:pt x="476" y="3943"/>
                  </a:lnTo>
                  <a:lnTo>
                    <a:pt x="476" y="3953"/>
                  </a:lnTo>
                  <a:lnTo>
                    <a:pt x="476" y="3962"/>
                  </a:lnTo>
                  <a:lnTo>
                    <a:pt x="467" y="3962"/>
                  </a:lnTo>
                  <a:lnTo>
                    <a:pt x="467" y="3972"/>
                  </a:lnTo>
                  <a:lnTo>
                    <a:pt x="457" y="3972"/>
                  </a:lnTo>
                  <a:lnTo>
                    <a:pt x="438" y="3972"/>
                  </a:lnTo>
                  <a:lnTo>
                    <a:pt x="438" y="3981"/>
                  </a:lnTo>
                  <a:lnTo>
                    <a:pt x="438" y="4000"/>
                  </a:lnTo>
                  <a:lnTo>
                    <a:pt x="429" y="4010"/>
                  </a:lnTo>
                  <a:lnTo>
                    <a:pt x="429" y="4019"/>
                  </a:lnTo>
                  <a:lnTo>
                    <a:pt x="419" y="4029"/>
                  </a:lnTo>
                  <a:lnTo>
                    <a:pt x="419" y="4038"/>
                  </a:lnTo>
                  <a:lnTo>
                    <a:pt x="419" y="4048"/>
                  </a:lnTo>
                  <a:lnTo>
                    <a:pt x="410" y="4058"/>
                  </a:lnTo>
                  <a:lnTo>
                    <a:pt x="410" y="4067"/>
                  </a:lnTo>
                  <a:lnTo>
                    <a:pt x="400" y="4067"/>
                  </a:lnTo>
                  <a:lnTo>
                    <a:pt x="353" y="4076"/>
                  </a:lnTo>
                  <a:lnTo>
                    <a:pt x="353" y="4086"/>
                  </a:lnTo>
                  <a:lnTo>
                    <a:pt x="391" y="4105"/>
                  </a:lnTo>
                  <a:lnTo>
                    <a:pt x="410" y="4105"/>
                  </a:lnTo>
                  <a:lnTo>
                    <a:pt x="410" y="4115"/>
                  </a:lnTo>
                  <a:lnTo>
                    <a:pt x="419" y="4124"/>
                  </a:lnTo>
                  <a:lnTo>
                    <a:pt x="429" y="4134"/>
                  </a:lnTo>
                  <a:lnTo>
                    <a:pt x="429" y="4143"/>
                  </a:lnTo>
                  <a:lnTo>
                    <a:pt x="400" y="4172"/>
                  </a:lnTo>
                  <a:lnTo>
                    <a:pt x="400" y="4181"/>
                  </a:lnTo>
                  <a:lnTo>
                    <a:pt x="410" y="4181"/>
                  </a:lnTo>
                  <a:lnTo>
                    <a:pt x="457" y="4181"/>
                  </a:lnTo>
                  <a:lnTo>
                    <a:pt x="467" y="4181"/>
                  </a:lnTo>
                  <a:lnTo>
                    <a:pt x="467" y="4191"/>
                  </a:lnTo>
                  <a:lnTo>
                    <a:pt x="467" y="4200"/>
                  </a:lnTo>
                  <a:lnTo>
                    <a:pt x="467" y="4210"/>
                  </a:lnTo>
                  <a:lnTo>
                    <a:pt x="476" y="4210"/>
                  </a:lnTo>
                  <a:lnTo>
                    <a:pt x="476" y="4219"/>
                  </a:lnTo>
                  <a:lnTo>
                    <a:pt x="476" y="4229"/>
                  </a:lnTo>
                  <a:lnTo>
                    <a:pt x="486" y="4229"/>
                  </a:lnTo>
                  <a:lnTo>
                    <a:pt x="486" y="4239"/>
                  </a:lnTo>
                  <a:lnTo>
                    <a:pt x="496" y="4248"/>
                  </a:lnTo>
                  <a:lnTo>
                    <a:pt x="486" y="4257"/>
                  </a:lnTo>
                  <a:lnTo>
                    <a:pt x="476" y="4267"/>
                  </a:lnTo>
                  <a:lnTo>
                    <a:pt x="476" y="4277"/>
                  </a:lnTo>
                  <a:lnTo>
                    <a:pt x="476" y="4286"/>
                  </a:lnTo>
                  <a:lnTo>
                    <a:pt x="486" y="4296"/>
                  </a:lnTo>
                  <a:lnTo>
                    <a:pt x="476" y="4315"/>
                  </a:lnTo>
                  <a:lnTo>
                    <a:pt x="467" y="4324"/>
                  </a:lnTo>
                  <a:lnTo>
                    <a:pt x="457" y="4324"/>
                  </a:lnTo>
                  <a:lnTo>
                    <a:pt x="467" y="4334"/>
                  </a:lnTo>
                  <a:lnTo>
                    <a:pt x="467" y="4343"/>
                  </a:lnTo>
                  <a:lnTo>
                    <a:pt x="476" y="4353"/>
                  </a:lnTo>
                  <a:lnTo>
                    <a:pt x="476" y="4362"/>
                  </a:lnTo>
                  <a:lnTo>
                    <a:pt x="467" y="4372"/>
                  </a:lnTo>
                  <a:lnTo>
                    <a:pt x="467" y="4381"/>
                  </a:lnTo>
                  <a:lnTo>
                    <a:pt x="476" y="4400"/>
                  </a:lnTo>
                  <a:lnTo>
                    <a:pt x="476" y="4419"/>
                  </a:lnTo>
                  <a:lnTo>
                    <a:pt x="486" y="4419"/>
                  </a:lnTo>
                  <a:lnTo>
                    <a:pt x="486" y="4429"/>
                  </a:lnTo>
                  <a:lnTo>
                    <a:pt x="486" y="4438"/>
                  </a:lnTo>
                  <a:lnTo>
                    <a:pt x="486" y="4448"/>
                  </a:lnTo>
                  <a:lnTo>
                    <a:pt x="496" y="4448"/>
                  </a:lnTo>
                  <a:lnTo>
                    <a:pt x="505" y="4457"/>
                  </a:lnTo>
                  <a:lnTo>
                    <a:pt x="524" y="4457"/>
                  </a:lnTo>
                  <a:lnTo>
                    <a:pt x="524" y="4467"/>
                  </a:lnTo>
                  <a:lnTo>
                    <a:pt x="524" y="4477"/>
                  </a:lnTo>
                  <a:lnTo>
                    <a:pt x="524" y="4486"/>
                  </a:lnTo>
                  <a:lnTo>
                    <a:pt x="534" y="4486"/>
                  </a:lnTo>
                  <a:lnTo>
                    <a:pt x="543" y="4477"/>
                  </a:lnTo>
                  <a:lnTo>
                    <a:pt x="581" y="4486"/>
                  </a:lnTo>
                  <a:lnTo>
                    <a:pt x="581" y="4495"/>
                  </a:lnTo>
                  <a:lnTo>
                    <a:pt x="591" y="4495"/>
                  </a:lnTo>
                  <a:lnTo>
                    <a:pt x="591" y="4505"/>
                  </a:lnTo>
                  <a:lnTo>
                    <a:pt x="591" y="4515"/>
                  </a:lnTo>
                  <a:lnTo>
                    <a:pt x="600" y="4515"/>
                  </a:lnTo>
                  <a:lnTo>
                    <a:pt x="591" y="4524"/>
                  </a:lnTo>
                  <a:lnTo>
                    <a:pt x="581" y="4534"/>
                  </a:lnTo>
                  <a:lnTo>
                    <a:pt x="581" y="4543"/>
                  </a:lnTo>
                  <a:lnTo>
                    <a:pt x="572" y="4553"/>
                  </a:lnTo>
                  <a:lnTo>
                    <a:pt x="572" y="4562"/>
                  </a:lnTo>
                  <a:lnTo>
                    <a:pt x="562" y="4562"/>
                  </a:lnTo>
                  <a:lnTo>
                    <a:pt x="572" y="4572"/>
                  </a:lnTo>
                  <a:lnTo>
                    <a:pt x="572" y="4581"/>
                  </a:lnTo>
                  <a:lnTo>
                    <a:pt x="610" y="4591"/>
                  </a:lnTo>
                  <a:lnTo>
                    <a:pt x="610" y="4600"/>
                  </a:lnTo>
                  <a:lnTo>
                    <a:pt x="619" y="4600"/>
                  </a:lnTo>
                  <a:lnTo>
                    <a:pt x="629" y="4600"/>
                  </a:lnTo>
                  <a:lnTo>
                    <a:pt x="648" y="4591"/>
                  </a:lnTo>
                  <a:lnTo>
                    <a:pt x="657" y="4600"/>
                  </a:lnTo>
                  <a:lnTo>
                    <a:pt x="667" y="4610"/>
                  </a:lnTo>
                  <a:lnTo>
                    <a:pt x="667" y="4620"/>
                  </a:lnTo>
                  <a:lnTo>
                    <a:pt x="667" y="4629"/>
                  </a:lnTo>
                  <a:lnTo>
                    <a:pt x="667" y="4638"/>
                  </a:lnTo>
                  <a:lnTo>
                    <a:pt x="667" y="4648"/>
                  </a:lnTo>
                  <a:lnTo>
                    <a:pt x="686" y="4648"/>
                  </a:lnTo>
                  <a:lnTo>
                    <a:pt x="686" y="4658"/>
                  </a:lnTo>
                  <a:lnTo>
                    <a:pt x="686" y="4667"/>
                  </a:lnTo>
                  <a:lnTo>
                    <a:pt x="696" y="4667"/>
                  </a:lnTo>
                  <a:lnTo>
                    <a:pt x="696" y="4676"/>
                  </a:lnTo>
                  <a:lnTo>
                    <a:pt x="705" y="4676"/>
                  </a:lnTo>
                  <a:lnTo>
                    <a:pt x="734" y="4676"/>
                  </a:lnTo>
                  <a:lnTo>
                    <a:pt x="791" y="5029"/>
                  </a:lnTo>
                  <a:lnTo>
                    <a:pt x="791" y="5039"/>
                  </a:lnTo>
                  <a:lnTo>
                    <a:pt x="857" y="5057"/>
                  </a:lnTo>
                  <a:lnTo>
                    <a:pt x="857" y="5067"/>
                  </a:lnTo>
                  <a:lnTo>
                    <a:pt x="867" y="5077"/>
                  </a:lnTo>
                  <a:lnTo>
                    <a:pt x="877" y="5077"/>
                  </a:lnTo>
                  <a:lnTo>
                    <a:pt x="877" y="5086"/>
                  </a:lnTo>
                  <a:lnTo>
                    <a:pt x="886" y="5086"/>
                  </a:lnTo>
                  <a:lnTo>
                    <a:pt x="895" y="5077"/>
                  </a:lnTo>
                  <a:lnTo>
                    <a:pt x="905" y="5077"/>
                  </a:lnTo>
                  <a:lnTo>
                    <a:pt x="905" y="5086"/>
                  </a:lnTo>
                  <a:lnTo>
                    <a:pt x="915" y="5086"/>
                  </a:lnTo>
                  <a:lnTo>
                    <a:pt x="915" y="5096"/>
                  </a:lnTo>
                  <a:lnTo>
                    <a:pt x="915" y="5105"/>
                  </a:lnTo>
                  <a:lnTo>
                    <a:pt x="915" y="5115"/>
                  </a:lnTo>
                  <a:lnTo>
                    <a:pt x="895" y="5134"/>
                  </a:lnTo>
                  <a:lnTo>
                    <a:pt x="895" y="5143"/>
                  </a:lnTo>
                  <a:lnTo>
                    <a:pt x="905" y="5162"/>
                  </a:lnTo>
                  <a:lnTo>
                    <a:pt x="905" y="5172"/>
                  </a:lnTo>
                  <a:lnTo>
                    <a:pt x="895" y="5181"/>
                  </a:lnTo>
                  <a:lnTo>
                    <a:pt x="895" y="5191"/>
                  </a:lnTo>
                  <a:lnTo>
                    <a:pt x="886" y="5191"/>
                  </a:lnTo>
                  <a:lnTo>
                    <a:pt x="877" y="5191"/>
                  </a:lnTo>
                  <a:lnTo>
                    <a:pt x="877" y="5200"/>
                  </a:lnTo>
                  <a:lnTo>
                    <a:pt x="867" y="5219"/>
                  </a:lnTo>
                  <a:lnTo>
                    <a:pt x="857" y="5229"/>
                  </a:lnTo>
                  <a:lnTo>
                    <a:pt x="857" y="5219"/>
                  </a:lnTo>
                  <a:lnTo>
                    <a:pt x="848" y="5210"/>
                  </a:lnTo>
                  <a:lnTo>
                    <a:pt x="848" y="5200"/>
                  </a:lnTo>
                  <a:lnTo>
                    <a:pt x="838" y="5200"/>
                  </a:lnTo>
                  <a:lnTo>
                    <a:pt x="829" y="5200"/>
                  </a:lnTo>
                  <a:lnTo>
                    <a:pt x="829" y="5210"/>
                  </a:lnTo>
                  <a:lnTo>
                    <a:pt x="829" y="5219"/>
                  </a:lnTo>
                  <a:lnTo>
                    <a:pt x="829" y="5229"/>
                  </a:lnTo>
                  <a:lnTo>
                    <a:pt x="829" y="5238"/>
                  </a:lnTo>
                  <a:lnTo>
                    <a:pt x="819" y="5238"/>
                  </a:lnTo>
                  <a:lnTo>
                    <a:pt x="753" y="5277"/>
                  </a:lnTo>
                  <a:lnTo>
                    <a:pt x="743" y="5295"/>
                  </a:lnTo>
                  <a:lnTo>
                    <a:pt x="743" y="5305"/>
                  </a:lnTo>
                  <a:lnTo>
                    <a:pt x="734" y="5315"/>
                  </a:lnTo>
                  <a:lnTo>
                    <a:pt x="696" y="5324"/>
                  </a:lnTo>
                  <a:lnTo>
                    <a:pt x="677" y="5334"/>
                  </a:lnTo>
                  <a:lnTo>
                    <a:pt x="667" y="5353"/>
                  </a:lnTo>
                  <a:lnTo>
                    <a:pt x="657" y="5353"/>
                  </a:lnTo>
                  <a:lnTo>
                    <a:pt x="648" y="5353"/>
                  </a:lnTo>
                  <a:lnTo>
                    <a:pt x="639" y="5353"/>
                  </a:lnTo>
                  <a:lnTo>
                    <a:pt x="639" y="5362"/>
                  </a:lnTo>
                  <a:lnTo>
                    <a:pt x="629" y="5362"/>
                  </a:lnTo>
                  <a:lnTo>
                    <a:pt x="619" y="5362"/>
                  </a:lnTo>
                  <a:lnTo>
                    <a:pt x="610" y="5362"/>
                  </a:lnTo>
                  <a:lnTo>
                    <a:pt x="610" y="5372"/>
                  </a:lnTo>
                  <a:lnTo>
                    <a:pt x="610" y="5381"/>
                  </a:lnTo>
                  <a:lnTo>
                    <a:pt x="610" y="5391"/>
                  </a:lnTo>
                  <a:lnTo>
                    <a:pt x="610" y="5400"/>
                  </a:lnTo>
                  <a:lnTo>
                    <a:pt x="610" y="5410"/>
                  </a:lnTo>
                  <a:lnTo>
                    <a:pt x="600" y="5410"/>
                  </a:lnTo>
                  <a:lnTo>
                    <a:pt x="581" y="5420"/>
                  </a:lnTo>
                  <a:lnTo>
                    <a:pt x="581" y="5429"/>
                  </a:lnTo>
                  <a:lnTo>
                    <a:pt x="572" y="5429"/>
                  </a:lnTo>
                  <a:lnTo>
                    <a:pt x="572" y="5438"/>
                  </a:lnTo>
                  <a:lnTo>
                    <a:pt x="553" y="5458"/>
                  </a:lnTo>
                  <a:lnTo>
                    <a:pt x="562" y="5467"/>
                  </a:lnTo>
                  <a:lnTo>
                    <a:pt x="562" y="5477"/>
                  </a:lnTo>
                  <a:lnTo>
                    <a:pt x="562" y="5486"/>
                  </a:lnTo>
                  <a:lnTo>
                    <a:pt x="562" y="5496"/>
                  </a:lnTo>
                  <a:lnTo>
                    <a:pt x="553" y="5496"/>
                  </a:lnTo>
                  <a:lnTo>
                    <a:pt x="562" y="5496"/>
                  </a:lnTo>
                  <a:lnTo>
                    <a:pt x="562" y="5505"/>
                  </a:lnTo>
                  <a:lnTo>
                    <a:pt x="572" y="5505"/>
                  </a:lnTo>
                  <a:lnTo>
                    <a:pt x="572" y="5515"/>
                  </a:lnTo>
                  <a:lnTo>
                    <a:pt x="572" y="5524"/>
                  </a:lnTo>
                  <a:lnTo>
                    <a:pt x="591" y="5534"/>
                  </a:lnTo>
                  <a:lnTo>
                    <a:pt x="600" y="5543"/>
                  </a:lnTo>
                  <a:lnTo>
                    <a:pt x="600" y="5553"/>
                  </a:lnTo>
                  <a:lnTo>
                    <a:pt x="591" y="5553"/>
                  </a:lnTo>
                  <a:lnTo>
                    <a:pt x="581" y="5553"/>
                  </a:lnTo>
                  <a:lnTo>
                    <a:pt x="562" y="5562"/>
                  </a:lnTo>
                  <a:lnTo>
                    <a:pt x="553" y="5562"/>
                  </a:lnTo>
                  <a:lnTo>
                    <a:pt x="534" y="5572"/>
                  </a:lnTo>
                  <a:lnTo>
                    <a:pt x="524" y="5572"/>
                  </a:lnTo>
                  <a:lnTo>
                    <a:pt x="505" y="5581"/>
                  </a:lnTo>
                  <a:lnTo>
                    <a:pt x="496" y="5591"/>
                  </a:lnTo>
                  <a:lnTo>
                    <a:pt x="486" y="5600"/>
                  </a:lnTo>
                  <a:lnTo>
                    <a:pt x="496" y="5610"/>
                  </a:lnTo>
                  <a:lnTo>
                    <a:pt x="496" y="5619"/>
                  </a:lnTo>
                  <a:lnTo>
                    <a:pt x="496" y="5638"/>
                  </a:lnTo>
                  <a:lnTo>
                    <a:pt x="496" y="5648"/>
                  </a:lnTo>
                  <a:lnTo>
                    <a:pt x="467" y="5667"/>
                  </a:lnTo>
                  <a:lnTo>
                    <a:pt x="457" y="5667"/>
                  </a:lnTo>
                  <a:lnTo>
                    <a:pt x="457" y="5676"/>
                  </a:lnTo>
                  <a:lnTo>
                    <a:pt x="457" y="5686"/>
                  </a:lnTo>
                  <a:lnTo>
                    <a:pt x="457" y="5696"/>
                  </a:lnTo>
                  <a:lnTo>
                    <a:pt x="467" y="5705"/>
                  </a:lnTo>
                  <a:lnTo>
                    <a:pt x="467" y="5715"/>
                  </a:lnTo>
                  <a:lnTo>
                    <a:pt x="476" y="5715"/>
                  </a:lnTo>
                  <a:lnTo>
                    <a:pt x="476" y="5724"/>
                  </a:lnTo>
                  <a:lnTo>
                    <a:pt x="476" y="5734"/>
                  </a:lnTo>
                  <a:lnTo>
                    <a:pt x="476" y="5743"/>
                  </a:lnTo>
                  <a:lnTo>
                    <a:pt x="486" y="5743"/>
                  </a:lnTo>
                  <a:lnTo>
                    <a:pt x="486" y="5753"/>
                  </a:lnTo>
                  <a:lnTo>
                    <a:pt x="496" y="5753"/>
                  </a:lnTo>
                  <a:lnTo>
                    <a:pt x="505" y="5753"/>
                  </a:lnTo>
                  <a:lnTo>
                    <a:pt x="505" y="5762"/>
                  </a:lnTo>
                  <a:lnTo>
                    <a:pt x="505" y="5772"/>
                  </a:lnTo>
                  <a:lnTo>
                    <a:pt x="496" y="5772"/>
                  </a:lnTo>
                  <a:lnTo>
                    <a:pt x="496" y="5781"/>
                  </a:lnTo>
                  <a:lnTo>
                    <a:pt x="496" y="5791"/>
                  </a:lnTo>
                  <a:lnTo>
                    <a:pt x="496" y="5800"/>
                  </a:lnTo>
                  <a:lnTo>
                    <a:pt x="496" y="5810"/>
                  </a:lnTo>
                  <a:lnTo>
                    <a:pt x="496" y="5819"/>
                  </a:lnTo>
                  <a:lnTo>
                    <a:pt x="496" y="5829"/>
                  </a:lnTo>
                  <a:lnTo>
                    <a:pt x="496" y="5839"/>
                  </a:lnTo>
                  <a:lnTo>
                    <a:pt x="496" y="5848"/>
                  </a:lnTo>
                  <a:lnTo>
                    <a:pt x="486" y="5857"/>
                  </a:lnTo>
                  <a:lnTo>
                    <a:pt x="486" y="5867"/>
                  </a:lnTo>
                  <a:lnTo>
                    <a:pt x="486" y="5877"/>
                  </a:lnTo>
                  <a:lnTo>
                    <a:pt x="476" y="5886"/>
                  </a:lnTo>
                  <a:lnTo>
                    <a:pt x="457" y="5886"/>
                  </a:lnTo>
                  <a:lnTo>
                    <a:pt x="448" y="5886"/>
                  </a:lnTo>
                  <a:lnTo>
                    <a:pt x="429" y="5886"/>
                  </a:lnTo>
                  <a:lnTo>
                    <a:pt x="429" y="5877"/>
                  </a:lnTo>
                  <a:lnTo>
                    <a:pt x="419" y="5867"/>
                  </a:lnTo>
                  <a:lnTo>
                    <a:pt x="419" y="5857"/>
                  </a:lnTo>
                  <a:lnTo>
                    <a:pt x="372" y="5867"/>
                  </a:lnTo>
                  <a:lnTo>
                    <a:pt x="353" y="5867"/>
                  </a:lnTo>
                  <a:lnTo>
                    <a:pt x="324" y="5867"/>
                  </a:lnTo>
                  <a:lnTo>
                    <a:pt x="315" y="5867"/>
                  </a:lnTo>
                  <a:lnTo>
                    <a:pt x="296" y="5886"/>
                  </a:lnTo>
                  <a:lnTo>
                    <a:pt x="286" y="5905"/>
                  </a:lnTo>
                  <a:lnTo>
                    <a:pt x="286" y="5915"/>
                  </a:lnTo>
                  <a:lnTo>
                    <a:pt x="286" y="5924"/>
                  </a:lnTo>
                  <a:lnTo>
                    <a:pt x="286" y="5934"/>
                  </a:lnTo>
                  <a:lnTo>
                    <a:pt x="286" y="5943"/>
                  </a:lnTo>
                  <a:lnTo>
                    <a:pt x="276" y="5953"/>
                  </a:lnTo>
                  <a:lnTo>
                    <a:pt x="267" y="5962"/>
                  </a:lnTo>
                  <a:lnTo>
                    <a:pt x="258" y="5953"/>
                  </a:lnTo>
                  <a:lnTo>
                    <a:pt x="248" y="5962"/>
                  </a:lnTo>
                  <a:lnTo>
                    <a:pt x="143" y="6019"/>
                  </a:lnTo>
                  <a:lnTo>
                    <a:pt x="124" y="6048"/>
                  </a:lnTo>
                  <a:lnTo>
                    <a:pt x="105" y="6048"/>
                  </a:lnTo>
                  <a:lnTo>
                    <a:pt x="105" y="6057"/>
                  </a:lnTo>
                  <a:lnTo>
                    <a:pt x="67" y="6057"/>
                  </a:lnTo>
                  <a:lnTo>
                    <a:pt x="57" y="6057"/>
                  </a:lnTo>
                  <a:lnTo>
                    <a:pt x="57" y="6048"/>
                  </a:lnTo>
                  <a:lnTo>
                    <a:pt x="48" y="6039"/>
                  </a:lnTo>
                  <a:lnTo>
                    <a:pt x="38" y="6039"/>
                  </a:lnTo>
                  <a:lnTo>
                    <a:pt x="38" y="6048"/>
                  </a:lnTo>
                  <a:lnTo>
                    <a:pt x="29" y="6057"/>
                  </a:lnTo>
                  <a:lnTo>
                    <a:pt x="19" y="6077"/>
                  </a:lnTo>
                  <a:lnTo>
                    <a:pt x="19" y="6086"/>
                  </a:lnTo>
                  <a:lnTo>
                    <a:pt x="19" y="6096"/>
                  </a:lnTo>
                  <a:lnTo>
                    <a:pt x="0" y="6115"/>
                  </a:lnTo>
                  <a:lnTo>
                    <a:pt x="0" y="6124"/>
                  </a:lnTo>
                  <a:lnTo>
                    <a:pt x="0" y="6134"/>
                  </a:lnTo>
                  <a:lnTo>
                    <a:pt x="153" y="6353"/>
                  </a:lnTo>
                  <a:lnTo>
                    <a:pt x="153" y="6362"/>
                  </a:lnTo>
                  <a:lnTo>
                    <a:pt x="181" y="6553"/>
                  </a:lnTo>
                  <a:lnTo>
                    <a:pt x="181" y="6581"/>
                  </a:lnTo>
                  <a:lnTo>
                    <a:pt x="181" y="6591"/>
                  </a:lnTo>
                  <a:lnTo>
                    <a:pt x="181" y="6601"/>
                  </a:lnTo>
                  <a:lnTo>
                    <a:pt x="181" y="6610"/>
                  </a:lnTo>
                  <a:lnTo>
                    <a:pt x="200" y="6686"/>
                  </a:lnTo>
                  <a:lnTo>
                    <a:pt x="200" y="6705"/>
                  </a:lnTo>
                  <a:lnTo>
                    <a:pt x="200" y="6724"/>
                  </a:lnTo>
                  <a:lnTo>
                    <a:pt x="200" y="6734"/>
                  </a:lnTo>
                  <a:lnTo>
                    <a:pt x="200" y="6743"/>
                  </a:lnTo>
                  <a:lnTo>
                    <a:pt x="210" y="6781"/>
                  </a:lnTo>
                  <a:lnTo>
                    <a:pt x="210" y="6791"/>
                  </a:lnTo>
                  <a:lnTo>
                    <a:pt x="210" y="6800"/>
                  </a:lnTo>
                  <a:lnTo>
                    <a:pt x="210" y="6810"/>
                  </a:lnTo>
                  <a:lnTo>
                    <a:pt x="210" y="6819"/>
                  </a:lnTo>
                  <a:lnTo>
                    <a:pt x="210" y="6896"/>
                  </a:lnTo>
                  <a:lnTo>
                    <a:pt x="210" y="6905"/>
                  </a:lnTo>
                  <a:lnTo>
                    <a:pt x="219" y="6915"/>
                  </a:lnTo>
                  <a:lnTo>
                    <a:pt x="219" y="6924"/>
                  </a:lnTo>
                  <a:lnTo>
                    <a:pt x="219" y="6962"/>
                  </a:lnTo>
                  <a:lnTo>
                    <a:pt x="219" y="6972"/>
                  </a:lnTo>
                  <a:lnTo>
                    <a:pt x="219" y="6981"/>
                  </a:lnTo>
                  <a:lnTo>
                    <a:pt x="219" y="7000"/>
                  </a:lnTo>
                  <a:lnTo>
                    <a:pt x="229" y="7020"/>
                  </a:lnTo>
                  <a:lnTo>
                    <a:pt x="229" y="7029"/>
                  </a:lnTo>
                  <a:lnTo>
                    <a:pt x="229" y="7038"/>
                  </a:lnTo>
                  <a:lnTo>
                    <a:pt x="229" y="7048"/>
                  </a:lnTo>
                  <a:lnTo>
                    <a:pt x="219" y="7067"/>
                  </a:lnTo>
                  <a:lnTo>
                    <a:pt x="210" y="7086"/>
                  </a:lnTo>
                  <a:lnTo>
                    <a:pt x="210" y="7096"/>
                  </a:lnTo>
                  <a:lnTo>
                    <a:pt x="200" y="7086"/>
                  </a:lnTo>
                  <a:lnTo>
                    <a:pt x="191" y="7077"/>
                  </a:lnTo>
                  <a:lnTo>
                    <a:pt x="181" y="7077"/>
                  </a:lnTo>
                  <a:lnTo>
                    <a:pt x="162" y="7086"/>
                  </a:lnTo>
                  <a:lnTo>
                    <a:pt x="162" y="7096"/>
                  </a:lnTo>
                  <a:lnTo>
                    <a:pt x="153" y="7115"/>
                  </a:lnTo>
                  <a:lnTo>
                    <a:pt x="143" y="7124"/>
                  </a:lnTo>
                  <a:lnTo>
                    <a:pt x="134" y="7124"/>
                  </a:lnTo>
                  <a:lnTo>
                    <a:pt x="124" y="7134"/>
                  </a:lnTo>
                  <a:lnTo>
                    <a:pt x="105" y="7143"/>
                  </a:lnTo>
                  <a:lnTo>
                    <a:pt x="105" y="7153"/>
                  </a:lnTo>
                  <a:lnTo>
                    <a:pt x="105" y="7162"/>
                  </a:lnTo>
                  <a:lnTo>
                    <a:pt x="105" y="7172"/>
                  </a:lnTo>
                  <a:lnTo>
                    <a:pt x="105" y="7181"/>
                  </a:lnTo>
                  <a:lnTo>
                    <a:pt x="95" y="7191"/>
                  </a:lnTo>
                  <a:lnTo>
                    <a:pt x="86" y="7200"/>
                  </a:lnTo>
                  <a:lnTo>
                    <a:pt x="29" y="7210"/>
                  </a:lnTo>
                  <a:lnTo>
                    <a:pt x="29" y="7219"/>
                  </a:lnTo>
                  <a:lnTo>
                    <a:pt x="48" y="7238"/>
                  </a:lnTo>
                  <a:lnTo>
                    <a:pt x="57" y="7248"/>
                  </a:lnTo>
                  <a:lnTo>
                    <a:pt x="67" y="7248"/>
                  </a:lnTo>
                  <a:lnTo>
                    <a:pt x="77" y="7238"/>
                  </a:lnTo>
                  <a:lnTo>
                    <a:pt x="86" y="7248"/>
                  </a:lnTo>
                  <a:lnTo>
                    <a:pt x="95" y="7248"/>
                  </a:lnTo>
                  <a:lnTo>
                    <a:pt x="95" y="7258"/>
                  </a:lnTo>
                  <a:lnTo>
                    <a:pt x="105" y="7258"/>
                  </a:lnTo>
                  <a:lnTo>
                    <a:pt x="124" y="7258"/>
                  </a:lnTo>
                  <a:lnTo>
                    <a:pt x="124" y="7267"/>
                  </a:lnTo>
                  <a:lnTo>
                    <a:pt x="124" y="7276"/>
                  </a:lnTo>
                  <a:lnTo>
                    <a:pt x="115" y="7296"/>
                  </a:lnTo>
                  <a:lnTo>
                    <a:pt x="115" y="7305"/>
                  </a:lnTo>
                  <a:lnTo>
                    <a:pt x="124" y="7305"/>
                  </a:lnTo>
                  <a:lnTo>
                    <a:pt x="143" y="7296"/>
                  </a:lnTo>
                  <a:lnTo>
                    <a:pt x="153" y="7296"/>
                  </a:lnTo>
                  <a:lnTo>
                    <a:pt x="153" y="7305"/>
                  </a:lnTo>
                  <a:lnTo>
                    <a:pt x="153" y="7315"/>
                  </a:lnTo>
                  <a:lnTo>
                    <a:pt x="143" y="7315"/>
                  </a:lnTo>
                  <a:lnTo>
                    <a:pt x="143" y="7324"/>
                  </a:lnTo>
                  <a:lnTo>
                    <a:pt x="153" y="7324"/>
                  </a:lnTo>
                  <a:lnTo>
                    <a:pt x="153" y="7334"/>
                  </a:lnTo>
                  <a:lnTo>
                    <a:pt x="172" y="7343"/>
                  </a:lnTo>
                  <a:lnTo>
                    <a:pt x="172" y="7353"/>
                  </a:lnTo>
                  <a:lnTo>
                    <a:pt x="172" y="7362"/>
                  </a:lnTo>
                  <a:lnTo>
                    <a:pt x="172" y="7381"/>
                  </a:lnTo>
                  <a:lnTo>
                    <a:pt x="172" y="7391"/>
                  </a:lnTo>
                  <a:lnTo>
                    <a:pt x="181" y="7401"/>
                  </a:lnTo>
                  <a:lnTo>
                    <a:pt x="191" y="7410"/>
                  </a:lnTo>
                  <a:lnTo>
                    <a:pt x="191" y="7419"/>
                  </a:lnTo>
                  <a:lnTo>
                    <a:pt x="191" y="7429"/>
                  </a:lnTo>
                  <a:lnTo>
                    <a:pt x="191" y="7439"/>
                  </a:lnTo>
                  <a:lnTo>
                    <a:pt x="191" y="7448"/>
                  </a:lnTo>
                  <a:lnTo>
                    <a:pt x="181" y="7458"/>
                  </a:lnTo>
                  <a:lnTo>
                    <a:pt x="172" y="7458"/>
                  </a:lnTo>
                  <a:lnTo>
                    <a:pt x="162" y="7467"/>
                  </a:lnTo>
                  <a:lnTo>
                    <a:pt x="162" y="7477"/>
                  </a:lnTo>
                  <a:lnTo>
                    <a:pt x="162" y="7486"/>
                  </a:lnTo>
                  <a:lnTo>
                    <a:pt x="162" y="7496"/>
                  </a:lnTo>
                  <a:lnTo>
                    <a:pt x="162" y="7505"/>
                  </a:lnTo>
                  <a:lnTo>
                    <a:pt x="162" y="7515"/>
                  </a:lnTo>
                  <a:lnTo>
                    <a:pt x="172" y="7515"/>
                  </a:lnTo>
                  <a:lnTo>
                    <a:pt x="172" y="7524"/>
                  </a:lnTo>
                  <a:lnTo>
                    <a:pt x="172" y="7534"/>
                  </a:lnTo>
                  <a:lnTo>
                    <a:pt x="172" y="7543"/>
                  </a:lnTo>
                  <a:lnTo>
                    <a:pt x="172" y="7553"/>
                  </a:lnTo>
                  <a:lnTo>
                    <a:pt x="172" y="7562"/>
                  </a:lnTo>
                  <a:lnTo>
                    <a:pt x="172" y="7572"/>
                  </a:lnTo>
                  <a:lnTo>
                    <a:pt x="181" y="7572"/>
                  </a:lnTo>
                  <a:lnTo>
                    <a:pt x="181" y="7581"/>
                  </a:lnTo>
                  <a:lnTo>
                    <a:pt x="191" y="7581"/>
                  </a:lnTo>
                  <a:lnTo>
                    <a:pt x="200" y="7581"/>
                  </a:lnTo>
                  <a:lnTo>
                    <a:pt x="210" y="7572"/>
                  </a:lnTo>
                  <a:lnTo>
                    <a:pt x="219" y="7581"/>
                  </a:lnTo>
                  <a:lnTo>
                    <a:pt x="219" y="7591"/>
                  </a:lnTo>
                  <a:lnTo>
                    <a:pt x="229" y="7600"/>
                  </a:lnTo>
                  <a:lnTo>
                    <a:pt x="229" y="7610"/>
                  </a:lnTo>
                  <a:lnTo>
                    <a:pt x="238" y="7610"/>
                  </a:lnTo>
                  <a:lnTo>
                    <a:pt x="238" y="7619"/>
                  </a:lnTo>
                  <a:lnTo>
                    <a:pt x="248" y="7639"/>
                  </a:lnTo>
                  <a:lnTo>
                    <a:pt x="248" y="7648"/>
                  </a:lnTo>
                  <a:lnTo>
                    <a:pt x="248" y="7657"/>
                  </a:lnTo>
                  <a:lnTo>
                    <a:pt x="248" y="7667"/>
                  </a:lnTo>
                  <a:lnTo>
                    <a:pt x="248" y="7677"/>
                  </a:lnTo>
                  <a:lnTo>
                    <a:pt x="248" y="7686"/>
                  </a:lnTo>
                  <a:lnTo>
                    <a:pt x="258" y="7696"/>
                  </a:lnTo>
                  <a:lnTo>
                    <a:pt x="258" y="7705"/>
                  </a:lnTo>
                  <a:lnTo>
                    <a:pt x="248" y="7715"/>
                  </a:lnTo>
                  <a:lnTo>
                    <a:pt x="258" y="7724"/>
                  </a:lnTo>
                  <a:lnTo>
                    <a:pt x="258" y="7734"/>
                  </a:lnTo>
                  <a:lnTo>
                    <a:pt x="258" y="7743"/>
                  </a:lnTo>
                  <a:lnTo>
                    <a:pt x="258" y="7753"/>
                  </a:lnTo>
                  <a:lnTo>
                    <a:pt x="258" y="7762"/>
                  </a:lnTo>
                  <a:lnTo>
                    <a:pt x="248" y="7762"/>
                  </a:lnTo>
                  <a:lnTo>
                    <a:pt x="248" y="7772"/>
                  </a:lnTo>
                  <a:lnTo>
                    <a:pt x="258" y="7781"/>
                  </a:lnTo>
                  <a:lnTo>
                    <a:pt x="276" y="7791"/>
                  </a:lnTo>
                  <a:lnTo>
                    <a:pt x="286" y="7791"/>
                  </a:lnTo>
                  <a:lnTo>
                    <a:pt x="296" y="7791"/>
                  </a:lnTo>
                  <a:lnTo>
                    <a:pt x="296" y="7800"/>
                  </a:lnTo>
                  <a:lnTo>
                    <a:pt x="305" y="7810"/>
                  </a:lnTo>
                  <a:lnTo>
                    <a:pt x="315" y="7810"/>
                  </a:lnTo>
                  <a:lnTo>
                    <a:pt x="315" y="7820"/>
                  </a:lnTo>
                  <a:lnTo>
                    <a:pt x="305" y="7820"/>
                  </a:lnTo>
                  <a:lnTo>
                    <a:pt x="305" y="7829"/>
                  </a:lnTo>
                  <a:lnTo>
                    <a:pt x="315" y="7829"/>
                  </a:lnTo>
                  <a:lnTo>
                    <a:pt x="353" y="7838"/>
                  </a:lnTo>
                  <a:lnTo>
                    <a:pt x="362" y="7838"/>
                  </a:lnTo>
                  <a:lnTo>
                    <a:pt x="362" y="7848"/>
                  </a:lnTo>
                  <a:lnTo>
                    <a:pt x="353" y="7848"/>
                  </a:lnTo>
                  <a:lnTo>
                    <a:pt x="343" y="7867"/>
                  </a:lnTo>
                  <a:lnTo>
                    <a:pt x="343" y="7877"/>
                  </a:lnTo>
                  <a:lnTo>
                    <a:pt x="343" y="7886"/>
                  </a:lnTo>
                  <a:lnTo>
                    <a:pt x="343" y="7896"/>
                  </a:lnTo>
                  <a:lnTo>
                    <a:pt x="343" y="7905"/>
                  </a:lnTo>
                  <a:lnTo>
                    <a:pt x="334" y="7905"/>
                  </a:lnTo>
                  <a:lnTo>
                    <a:pt x="334" y="7896"/>
                  </a:lnTo>
                  <a:lnTo>
                    <a:pt x="324" y="7896"/>
                  </a:lnTo>
                  <a:lnTo>
                    <a:pt x="305" y="7896"/>
                  </a:lnTo>
                  <a:lnTo>
                    <a:pt x="305" y="7905"/>
                  </a:lnTo>
                  <a:lnTo>
                    <a:pt x="296" y="7905"/>
                  </a:lnTo>
                  <a:lnTo>
                    <a:pt x="296" y="7915"/>
                  </a:lnTo>
                  <a:lnTo>
                    <a:pt x="276" y="7934"/>
                  </a:lnTo>
                  <a:lnTo>
                    <a:pt x="276" y="7943"/>
                  </a:lnTo>
                  <a:lnTo>
                    <a:pt x="276" y="7953"/>
                  </a:lnTo>
                  <a:lnTo>
                    <a:pt x="276" y="7962"/>
                  </a:lnTo>
                  <a:lnTo>
                    <a:pt x="286" y="7962"/>
                  </a:lnTo>
                  <a:lnTo>
                    <a:pt x="286" y="7972"/>
                  </a:lnTo>
                  <a:lnTo>
                    <a:pt x="296" y="7972"/>
                  </a:lnTo>
                  <a:lnTo>
                    <a:pt x="296" y="7981"/>
                  </a:lnTo>
                  <a:lnTo>
                    <a:pt x="286" y="7972"/>
                  </a:lnTo>
                  <a:lnTo>
                    <a:pt x="276" y="7972"/>
                  </a:lnTo>
                  <a:lnTo>
                    <a:pt x="276" y="7981"/>
                  </a:lnTo>
                  <a:lnTo>
                    <a:pt x="267" y="7981"/>
                  </a:lnTo>
                  <a:lnTo>
                    <a:pt x="267" y="7991"/>
                  </a:lnTo>
                  <a:lnTo>
                    <a:pt x="258" y="8000"/>
                  </a:lnTo>
                  <a:lnTo>
                    <a:pt x="258" y="8010"/>
                  </a:lnTo>
                  <a:lnTo>
                    <a:pt x="248" y="8020"/>
                  </a:lnTo>
                  <a:lnTo>
                    <a:pt x="238" y="8020"/>
                  </a:lnTo>
                  <a:lnTo>
                    <a:pt x="238" y="8029"/>
                  </a:lnTo>
                  <a:lnTo>
                    <a:pt x="238" y="8038"/>
                  </a:lnTo>
                  <a:lnTo>
                    <a:pt x="219" y="8058"/>
                  </a:lnTo>
                  <a:lnTo>
                    <a:pt x="210" y="8058"/>
                  </a:lnTo>
                  <a:lnTo>
                    <a:pt x="210" y="8067"/>
                  </a:lnTo>
                  <a:lnTo>
                    <a:pt x="210" y="8077"/>
                  </a:lnTo>
                  <a:lnTo>
                    <a:pt x="238" y="8096"/>
                  </a:lnTo>
                  <a:lnTo>
                    <a:pt x="238" y="8105"/>
                  </a:lnTo>
                  <a:lnTo>
                    <a:pt x="238" y="8115"/>
                  </a:lnTo>
                  <a:lnTo>
                    <a:pt x="248" y="8115"/>
                  </a:lnTo>
                  <a:lnTo>
                    <a:pt x="258" y="8124"/>
                  </a:lnTo>
                  <a:lnTo>
                    <a:pt x="258" y="8134"/>
                  </a:lnTo>
                  <a:lnTo>
                    <a:pt x="238" y="8134"/>
                  </a:lnTo>
                  <a:lnTo>
                    <a:pt x="238" y="8124"/>
                  </a:lnTo>
                  <a:lnTo>
                    <a:pt x="229" y="8115"/>
                  </a:lnTo>
                  <a:lnTo>
                    <a:pt x="219" y="8115"/>
                  </a:lnTo>
                  <a:lnTo>
                    <a:pt x="210" y="8124"/>
                  </a:lnTo>
                  <a:lnTo>
                    <a:pt x="210" y="8134"/>
                  </a:lnTo>
                  <a:lnTo>
                    <a:pt x="219" y="8134"/>
                  </a:lnTo>
                  <a:lnTo>
                    <a:pt x="219" y="8143"/>
                  </a:lnTo>
                  <a:lnTo>
                    <a:pt x="229" y="8153"/>
                  </a:lnTo>
                  <a:lnTo>
                    <a:pt x="219" y="8153"/>
                  </a:lnTo>
                  <a:lnTo>
                    <a:pt x="219" y="8162"/>
                  </a:lnTo>
                  <a:lnTo>
                    <a:pt x="219" y="8153"/>
                  </a:lnTo>
                  <a:lnTo>
                    <a:pt x="210" y="8153"/>
                  </a:lnTo>
                  <a:lnTo>
                    <a:pt x="200" y="8153"/>
                  </a:lnTo>
                  <a:lnTo>
                    <a:pt x="200" y="8162"/>
                  </a:lnTo>
                  <a:lnTo>
                    <a:pt x="200" y="8172"/>
                  </a:lnTo>
                  <a:lnTo>
                    <a:pt x="200" y="8181"/>
                  </a:lnTo>
                  <a:lnTo>
                    <a:pt x="200" y="8191"/>
                  </a:lnTo>
                  <a:lnTo>
                    <a:pt x="200" y="8201"/>
                  </a:lnTo>
                  <a:lnTo>
                    <a:pt x="200" y="8210"/>
                  </a:lnTo>
                  <a:lnTo>
                    <a:pt x="210" y="8210"/>
                  </a:lnTo>
                  <a:lnTo>
                    <a:pt x="210" y="8219"/>
                  </a:lnTo>
                  <a:lnTo>
                    <a:pt x="210" y="8229"/>
                  </a:lnTo>
                  <a:lnTo>
                    <a:pt x="200" y="8229"/>
                  </a:lnTo>
                  <a:lnTo>
                    <a:pt x="191" y="8229"/>
                  </a:lnTo>
                  <a:lnTo>
                    <a:pt x="191" y="8219"/>
                  </a:lnTo>
                  <a:lnTo>
                    <a:pt x="181" y="8219"/>
                  </a:lnTo>
                  <a:lnTo>
                    <a:pt x="181" y="8229"/>
                  </a:lnTo>
                  <a:lnTo>
                    <a:pt x="191" y="8239"/>
                  </a:lnTo>
                  <a:lnTo>
                    <a:pt x="191" y="8248"/>
                  </a:lnTo>
                  <a:lnTo>
                    <a:pt x="191" y="8258"/>
                  </a:lnTo>
                  <a:lnTo>
                    <a:pt x="191" y="8267"/>
                  </a:lnTo>
                  <a:lnTo>
                    <a:pt x="200" y="8267"/>
                  </a:lnTo>
                  <a:lnTo>
                    <a:pt x="200" y="8277"/>
                  </a:lnTo>
                  <a:lnTo>
                    <a:pt x="200" y="8286"/>
                  </a:lnTo>
                  <a:lnTo>
                    <a:pt x="200" y="8296"/>
                  </a:lnTo>
                  <a:lnTo>
                    <a:pt x="210" y="8296"/>
                  </a:lnTo>
                  <a:lnTo>
                    <a:pt x="219" y="8296"/>
                  </a:lnTo>
                  <a:lnTo>
                    <a:pt x="229" y="8296"/>
                  </a:lnTo>
                  <a:lnTo>
                    <a:pt x="238" y="8286"/>
                  </a:lnTo>
                  <a:lnTo>
                    <a:pt x="238" y="8277"/>
                  </a:lnTo>
                  <a:lnTo>
                    <a:pt x="248" y="8277"/>
                  </a:lnTo>
                  <a:lnTo>
                    <a:pt x="248" y="8286"/>
                  </a:lnTo>
                  <a:lnTo>
                    <a:pt x="258" y="8286"/>
                  </a:lnTo>
                  <a:lnTo>
                    <a:pt x="267" y="8296"/>
                  </a:lnTo>
                  <a:lnTo>
                    <a:pt x="267" y="8305"/>
                  </a:lnTo>
                  <a:lnTo>
                    <a:pt x="258" y="8305"/>
                  </a:lnTo>
                  <a:lnTo>
                    <a:pt x="258" y="8315"/>
                  </a:lnTo>
                  <a:lnTo>
                    <a:pt x="258" y="8324"/>
                  </a:lnTo>
                  <a:lnTo>
                    <a:pt x="267" y="8324"/>
                  </a:lnTo>
                  <a:lnTo>
                    <a:pt x="276" y="8324"/>
                  </a:lnTo>
                  <a:lnTo>
                    <a:pt x="286" y="8324"/>
                  </a:lnTo>
                  <a:lnTo>
                    <a:pt x="286" y="8315"/>
                  </a:lnTo>
                  <a:lnTo>
                    <a:pt x="296" y="8315"/>
                  </a:lnTo>
                  <a:lnTo>
                    <a:pt x="305" y="8305"/>
                  </a:lnTo>
                  <a:lnTo>
                    <a:pt x="315" y="8305"/>
                  </a:lnTo>
                  <a:lnTo>
                    <a:pt x="343" y="8296"/>
                  </a:lnTo>
                  <a:lnTo>
                    <a:pt x="353" y="8296"/>
                  </a:lnTo>
                  <a:lnTo>
                    <a:pt x="353" y="8286"/>
                  </a:lnTo>
                  <a:lnTo>
                    <a:pt x="343" y="8286"/>
                  </a:lnTo>
                  <a:lnTo>
                    <a:pt x="343" y="8277"/>
                  </a:lnTo>
                  <a:lnTo>
                    <a:pt x="343" y="8267"/>
                  </a:lnTo>
                  <a:lnTo>
                    <a:pt x="353" y="8267"/>
                  </a:lnTo>
                  <a:lnTo>
                    <a:pt x="362" y="8277"/>
                  </a:lnTo>
                  <a:lnTo>
                    <a:pt x="362" y="8286"/>
                  </a:lnTo>
                  <a:lnTo>
                    <a:pt x="372" y="8286"/>
                  </a:lnTo>
                  <a:lnTo>
                    <a:pt x="372" y="8296"/>
                  </a:lnTo>
                  <a:lnTo>
                    <a:pt x="372" y="8305"/>
                  </a:lnTo>
                  <a:lnTo>
                    <a:pt x="381" y="8305"/>
                  </a:lnTo>
                  <a:lnTo>
                    <a:pt x="400" y="8305"/>
                  </a:lnTo>
                  <a:lnTo>
                    <a:pt x="410" y="8305"/>
                  </a:lnTo>
                  <a:lnTo>
                    <a:pt x="419" y="8305"/>
                  </a:lnTo>
                  <a:lnTo>
                    <a:pt x="419" y="8315"/>
                  </a:lnTo>
                  <a:lnTo>
                    <a:pt x="438" y="8315"/>
                  </a:lnTo>
                  <a:lnTo>
                    <a:pt x="438" y="8324"/>
                  </a:lnTo>
                  <a:lnTo>
                    <a:pt x="448" y="8324"/>
                  </a:lnTo>
                  <a:lnTo>
                    <a:pt x="467" y="8324"/>
                  </a:lnTo>
                  <a:lnTo>
                    <a:pt x="467" y="8334"/>
                  </a:lnTo>
                  <a:lnTo>
                    <a:pt x="476" y="8334"/>
                  </a:lnTo>
                  <a:lnTo>
                    <a:pt x="476" y="8343"/>
                  </a:lnTo>
                  <a:lnTo>
                    <a:pt x="476" y="8353"/>
                  </a:lnTo>
                  <a:lnTo>
                    <a:pt x="496" y="8362"/>
                  </a:lnTo>
                  <a:lnTo>
                    <a:pt x="505" y="8362"/>
                  </a:lnTo>
                  <a:lnTo>
                    <a:pt x="514" y="8353"/>
                  </a:lnTo>
                  <a:lnTo>
                    <a:pt x="524" y="8334"/>
                  </a:lnTo>
                  <a:lnTo>
                    <a:pt x="534" y="8334"/>
                  </a:lnTo>
                  <a:lnTo>
                    <a:pt x="543" y="8334"/>
                  </a:lnTo>
                  <a:lnTo>
                    <a:pt x="553" y="8334"/>
                  </a:lnTo>
                  <a:lnTo>
                    <a:pt x="553" y="8343"/>
                  </a:lnTo>
                  <a:lnTo>
                    <a:pt x="553" y="8353"/>
                  </a:lnTo>
                  <a:lnTo>
                    <a:pt x="562" y="8353"/>
                  </a:lnTo>
                  <a:lnTo>
                    <a:pt x="581" y="8362"/>
                  </a:lnTo>
                  <a:lnTo>
                    <a:pt x="581" y="8372"/>
                  </a:lnTo>
                  <a:lnTo>
                    <a:pt x="591" y="8372"/>
                  </a:lnTo>
                  <a:lnTo>
                    <a:pt x="600" y="8372"/>
                  </a:lnTo>
                  <a:lnTo>
                    <a:pt x="610" y="8381"/>
                  </a:lnTo>
                  <a:lnTo>
                    <a:pt x="619" y="8372"/>
                  </a:lnTo>
                  <a:lnTo>
                    <a:pt x="619" y="8353"/>
                  </a:lnTo>
                  <a:lnTo>
                    <a:pt x="619" y="8343"/>
                  </a:lnTo>
                  <a:lnTo>
                    <a:pt x="629" y="8343"/>
                  </a:lnTo>
                  <a:lnTo>
                    <a:pt x="639" y="8334"/>
                  </a:lnTo>
                  <a:lnTo>
                    <a:pt x="648" y="8334"/>
                  </a:lnTo>
                  <a:lnTo>
                    <a:pt x="648" y="8343"/>
                  </a:lnTo>
                  <a:lnTo>
                    <a:pt x="667" y="8334"/>
                  </a:lnTo>
                  <a:lnTo>
                    <a:pt x="677" y="8334"/>
                  </a:lnTo>
                  <a:lnTo>
                    <a:pt x="677" y="8324"/>
                  </a:lnTo>
                  <a:lnTo>
                    <a:pt x="677" y="8315"/>
                  </a:lnTo>
                  <a:lnTo>
                    <a:pt x="686" y="8315"/>
                  </a:lnTo>
                  <a:lnTo>
                    <a:pt x="696" y="8315"/>
                  </a:lnTo>
                  <a:lnTo>
                    <a:pt x="705" y="8324"/>
                  </a:lnTo>
                  <a:lnTo>
                    <a:pt x="705" y="8334"/>
                  </a:lnTo>
                  <a:lnTo>
                    <a:pt x="715" y="8334"/>
                  </a:lnTo>
                  <a:lnTo>
                    <a:pt x="715" y="8343"/>
                  </a:lnTo>
                  <a:lnTo>
                    <a:pt x="705" y="8353"/>
                  </a:lnTo>
                  <a:lnTo>
                    <a:pt x="715" y="8353"/>
                  </a:lnTo>
                  <a:lnTo>
                    <a:pt x="715" y="8362"/>
                  </a:lnTo>
                  <a:lnTo>
                    <a:pt x="715" y="8372"/>
                  </a:lnTo>
                  <a:lnTo>
                    <a:pt x="715" y="8381"/>
                  </a:lnTo>
                  <a:lnTo>
                    <a:pt x="715" y="8391"/>
                  </a:lnTo>
                  <a:lnTo>
                    <a:pt x="724" y="8391"/>
                  </a:lnTo>
                  <a:lnTo>
                    <a:pt x="724" y="8410"/>
                  </a:lnTo>
                  <a:lnTo>
                    <a:pt x="734" y="8410"/>
                  </a:lnTo>
                  <a:lnTo>
                    <a:pt x="734" y="8419"/>
                  </a:lnTo>
                  <a:lnTo>
                    <a:pt x="753" y="8429"/>
                  </a:lnTo>
                  <a:lnTo>
                    <a:pt x="762" y="8429"/>
                  </a:lnTo>
                  <a:lnTo>
                    <a:pt x="762" y="8439"/>
                  </a:lnTo>
                  <a:lnTo>
                    <a:pt x="762" y="8448"/>
                  </a:lnTo>
                  <a:lnTo>
                    <a:pt x="762" y="8467"/>
                  </a:lnTo>
                  <a:lnTo>
                    <a:pt x="772" y="8477"/>
                  </a:lnTo>
                  <a:lnTo>
                    <a:pt x="781" y="8486"/>
                  </a:lnTo>
                  <a:lnTo>
                    <a:pt x="772" y="8496"/>
                  </a:lnTo>
                  <a:lnTo>
                    <a:pt x="772" y="8505"/>
                  </a:lnTo>
                  <a:lnTo>
                    <a:pt x="772" y="8515"/>
                  </a:lnTo>
                  <a:lnTo>
                    <a:pt x="762" y="8515"/>
                  </a:lnTo>
                  <a:lnTo>
                    <a:pt x="753" y="8515"/>
                  </a:lnTo>
                  <a:lnTo>
                    <a:pt x="724" y="8524"/>
                  </a:lnTo>
                  <a:lnTo>
                    <a:pt x="724" y="8515"/>
                  </a:lnTo>
                  <a:lnTo>
                    <a:pt x="715" y="8524"/>
                  </a:lnTo>
                  <a:lnTo>
                    <a:pt x="715" y="8515"/>
                  </a:lnTo>
                  <a:lnTo>
                    <a:pt x="705" y="8515"/>
                  </a:lnTo>
                  <a:lnTo>
                    <a:pt x="696" y="8515"/>
                  </a:lnTo>
                  <a:lnTo>
                    <a:pt x="696" y="8524"/>
                  </a:lnTo>
                  <a:lnTo>
                    <a:pt x="696" y="8534"/>
                  </a:lnTo>
                  <a:lnTo>
                    <a:pt x="696" y="8543"/>
                  </a:lnTo>
                  <a:lnTo>
                    <a:pt x="696" y="8553"/>
                  </a:lnTo>
                  <a:lnTo>
                    <a:pt x="696" y="8562"/>
                  </a:lnTo>
                  <a:lnTo>
                    <a:pt x="696" y="8572"/>
                  </a:lnTo>
                  <a:lnTo>
                    <a:pt x="696" y="8582"/>
                  </a:lnTo>
                  <a:lnTo>
                    <a:pt x="686" y="8591"/>
                  </a:lnTo>
                  <a:lnTo>
                    <a:pt x="677" y="8600"/>
                  </a:lnTo>
                  <a:lnTo>
                    <a:pt x="677" y="8610"/>
                  </a:lnTo>
                  <a:lnTo>
                    <a:pt x="677" y="8620"/>
                  </a:lnTo>
                  <a:lnTo>
                    <a:pt x="686" y="8620"/>
                  </a:lnTo>
                  <a:lnTo>
                    <a:pt x="753" y="8600"/>
                  </a:lnTo>
                  <a:lnTo>
                    <a:pt x="762" y="8600"/>
                  </a:lnTo>
                  <a:lnTo>
                    <a:pt x="762" y="8610"/>
                  </a:lnTo>
                  <a:lnTo>
                    <a:pt x="772" y="8610"/>
                  </a:lnTo>
                  <a:lnTo>
                    <a:pt x="781" y="8600"/>
                  </a:lnTo>
                  <a:lnTo>
                    <a:pt x="791" y="8610"/>
                  </a:lnTo>
                  <a:lnTo>
                    <a:pt x="800" y="8610"/>
                  </a:lnTo>
                  <a:lnTo>
                    <a:pt x="810" y="8620"/>
                  </a:lnTo>
                  <a:lnTo>
                    <a:pt x="819" y="8620"/>
                  </a:lnTo>
                  <a:lnTo>
                    <a:pt x="829" y="8610"/>
                  </a:lnTo>
                  <a:lnTo>
                    <a:pt x="838" y="8610"/>
                  </a:lnTo>
                  <a:lnTo>
                    <a:pt x="838" y="8600"/>
                  </a:lnTo>
                  <a:lnTo>
                    <a:pt x="848" y="8600"/>
                  </a:lnTo>
                  <a:lnTo>
                    <a:pt x="848" y="8610"/>
                  </a:lnTo>
                  <a:lnTo>
                    <a:pt x="857" y="8610"/>
                  </a:lnTo>
                  <a:lnTo>
                    <a:pt x="857" y="8620"/>
                  </a:lnTo>
                  <a:lnTo>
                    <a:pt x="867" y="8620"/>
                  </a:lnTo>
                  <a:lnTo>
                    <a:pt x="867" y="8629"/>
                  </a:lnTo>
                  <a:lnTo>
                    <a:pt x="867" y="8638"/>
                  </a:lnTo>
                  <a:lnTo>
                    <a:pt x="877" y="8638"/>
                  </a:lnTo>
                  <a:lnTo>
                    <a:pt x="886" y="8648"/>
                  </a:lnTo>
                  <a:lnTo>
                    <a:pt x="886" y="8658"/>
                  </a:lnTo>
                  <a:lnTo>
                    <a:pt x="895" y="8658"/>
                  </a:lnTo>
                  <a:lnTo>
                    <a:pt x="895" y="8667"/>
                  </a:lnTo>
                  <a:lnTo>
                    <a:pt x="895" y="8677"/>
                  </a:lnTo>
                  <a:lnTo>
                    <a:pt x="905" y="8686"/>
                  </a:lnTo>
                  <a:lnTo>
                    <a:pt x="915" y="8677"/>
                  </a:lnTo>
                  <a:lnTo>
                    <a:pt x="924" y="8686"/>
                  </a:lnTo>
                  <a:lnTo>
                    <a:pt x="924" y="8696"/>
                  </a:lnTo>
                  <a:lnTo>
                    <a:pt x="924" y="8705"/>
                  </a:lnTo>
                  <a:lnTo>
                    <a:pt x="924" y="8715"/>
                  </a:lnTo>
                  <a:lnTo>
                    <a:pt x="934" y="8715"/>
                  </a:lnTo>
                  <a:lnTo>
                    <a:pt x="934" y="8724"/>
                  </a:lnTo>
                  <a:lnTo>
                    <a:pt x="943" y="8724"/>
                  </a:lnTo>
                  <a:lnTo>
                    <a:pt x="943" y="8734"/>
                  </a:lnTo>
                  <a:lnTo>
                    <a:pt x="934" y="8734"/>
                  </a:lnTo>
                  <a:lnTo>
                    <a:pt x="934" y="8743"/>
                  </a:lnTo>
                  <a:lnTo>
                    <a:pt x="934" y="8753"/>
                  </a:lnTo>
                  <a:lnTo>
                    <a:pt x="943" y="8753"/>
                  </a:lnTo>
                  <a:lnTo>
                    <a:pt x="943" y="8762"/>
                  </a:lnTo>
                  <a:lnTo>
                    <a:pt x="943" y="8772"/>
                  </a:lnTo>
                  <a:lnTo>
                    <a:pt x="943" y="8781"/>
                  </a:lnTo>
                  <a:lnTo>
                    <a:pt x="953" y="8781"/>
                  </a:lnTo>
                  <a:lnTo>
                    <a:pt x="953" y="8791"/>
                  </a:lnTo>
                  <a:lnTo>
                    <a:pt x="953" y="8800"/>
                  </a:lnTo>
                  <a:lnTo>
                    <a:pt x="953" y="8810"/>
                  </a:lnTo>
                  <a:lnTo>
                    <a:pt x="962" y="8810"/>
                  </a:lnTo>
                  <a:lnTo>
                    <a:pt x="953" y="8810"/>
                  </a:lnTo>
                  <a:lnTo>
                    <a:pt x="953" y="8820"/>
                  </a:lnTo>
                  <a:lnTo>
                    <a:pt x="962" y="8820"/>
                  </a:lnTo>
                  <a:lnTo>
                    <a:pt x="962" y="8829"/>
                  </a:lnTo>
                  <a:lnTo>
                    <a:pt x="962" y="8838"/>
                  </a:lnTo>
                  <a:lnTo>
                    <a:pt x="962" y="8848"/>
                  </a:lnTo>
                  <a:lnTo>
                    <a:pt x="972" y="8848"/>
                  </a:lnTo>
                  <a:lnTo>
                    <a:pt x="972" y="8858"/>
                  </a:lnTo>
                  <a:lnTo>
                    <a:pt x="991" y="8858"/>
                  </a:lnTo>
                  <a:lnTo>
                    <a:pt x="991" y="8867"/>
                  </a:lnTo>
                  <a:lnTo>
                    <a:pt x="1000" y="8877"/>
                  </a:lnTo>
                  <a:lnTo>
                    <a:pt x="1000" y="8886"/>
                  </a:lnTo>
                  <a:lnTo>
                    <a:pt x="1000" y="8896"/>
                  </a:lnTo>
                  <a:lnTo>
                    <a:pt x="991" y="8896"/>
                  </a:lnTo>
                  <a:lnTo>
                    <a:pt x="991" y="8905"/>
                  </a:lnTo>
                  <a:lnTo>
                    <a:pt x="981" y="8905"/>
                  </a:lnTo>
                  <a:lnTo>
                    <a:pt x="981" y="8915"/>
                  </a:lnTo>
                  <a:lnTo>
                    <a:pt x="972" y="8915"/>
                  </a:lnTo>
                  <a:lnTo>
                    <a:pt x="972" y="8924"/>
                  </a:lnTo>
                  <a:lnTo>
                    <a:pt x="972" y="8934"/>
                  </a:lnTo>
                  <a:lnTo>
                    <a:pt x="972" y="8943"/>
                  </a:lnTo>
                  <a:lnTo>
                    <a:pt x="972" y="8953"/>
                  </a:lnTo>
                  <a:lnTo>
                    <a:pt x="972" y="8962"/>
                  </a:lnTo>
                  <a:lnTo>
                    <a:pt x="962" y="8962"/>
                  </a:lnTo>
                  <a:lnTo>
                    <a:pt x="962" y="8981"/>
                  </a:lnTo>
                  <a:lnTo>
                    <a:pt x="962" y="8991"/>
                  </a:lnTo>
                  <a:lnTo>
                    <a:pt x="943" y="9001"/>
                  </a:lnTo>
                  <a:lnTo>
                    <a:pt x="943" y="9010"/>
                  </a:lnTo>
                  <a:lnTo>
                    <a:pt x="953" y="9010"/>
                  </a:lnTo>
                  <a:lnTo>
                    <a:pt x="953" y="9019"/>
                  </a:lnTo>
                  <a:lnTo>
                    <a:pt x="953" y="9029"/>
                  </a:lnTo>
                  <a:lnTo>
                    <a:pt x="962" y="9029"/>
                  </a:lnTo>
                  <a:lnTo>
                    <a:pt x="962" y="9039"/>
                  </a:lnTo>
                  <a:lnTo>
                    <a:pt x="981" y="9039"/>
                  </a:lnTo>
                  <a:lnTo>
                    <a:pt x="991" y="9058"/>
                  </a:lnTo>
                  <a:lnTo>
                    <a:pt x="1000" y="9058"/>
                  </a:lnTo>
                  <a:lnTo>
                    <a:pt x="1000" y="9048"/>
                  </a:lnTo>
                  <a:lnTo>
                    <a:pt x="1010" y="9048"/>
                  </a:lnTo>
                  <a:lnTo>
                    <a:pt x="1029" y="9048"/>
                  </a:lnTo>
                  <a:lnTo>
                    <a:pt x="1048" y="9048"/>
                  </a:lnTo>
                  <a:lnTo>
                    <a:pt x="1058" y="9039"/>
                  </a:lnTo>
                  <a:lnTo>
                    <a:pt x="1067" y="9039"/>
                  </a:lnTo>
                  <a:lnTo>
                    <a:pt x="1076" y="9039"/>
                  </a:lnTo>
                  <a:lnTo>
                    <a:pt x="1076" y="9048"/>
                  </a:lnTo>
                  <a:lnTo>
                    <a:pt x="1076" y="9067"/>
                  </a:lnTo>
                  <a:lnTo>
                    <a:pt x="1086" y="9067"/>
                  </a:lnTo>
                  <a:lnTo>
                    <a:pt x="1086" y="9077"/>
                  </a:lnTo>
                  <a:lnTo>
                    <a:pt x="1096" y="9086"/>
                  </a:lnTo>
                  <a:lnTo>
                    <a:pt x="1096" y="9096"/>
                  </a:lnTo>
                  <a:lnTo>
                    <a:pt x="1096" y="9105"/>
                  </a:lnTo>
                  <a:lnTo>
                    <a:pt x="1096" y="9115"/>
                  </a:lnTo>
                  <a:lnTo>
                    <a:pt x="1096" y="9124"/>
                  </a:lnTo>
                  <a:lnTo>
                    <a:pt x="1105" y="9134"/>
                  </a:lnTo>
                  <a:lnTo>
                    <a:pt x="1105" y="9143"/>
                  </a:lnTo>
                  <a:lnTo>
                    <a:pt x="1096" y="9162"/>
                  </a:lnTo>
                  <a:lnTo>
                    <a:pt x="1096" y="9172"/>
                  </a:lnTo>
                  <a:lnTo>
                    <a:pt x="1086" y="9172"/>
                  </a:lnTo>
                  <a:lnTo>
                    <a:pt x="1086" y="9181"/>
                  </a:lnTo>
                  <a:lnTo>
                    <a:pt x="1086" y="9191"/>
                  </a:lnTo>
                  <a:lnTo>
                    <a:pt x="1086" y="9200"/>
                  </a:lnTo>
                  <a:lnTo>
                    <a:pt x="1086" y="9210"/>
                  </a:lnTo>
                  <a:lnTo>
                    <a:pt x="1076" y="9210"/>
                  </a:lnTo>
                  <a:lnTo>
                    <a:pt x="1076" y="9219"/>
                  </a:lnTo>
                  <a:lnTo>
                    <a:pt x="1067" y="9219"/>
                  </a:lnTo>
                  <a:lnTo>
                    <a:pt x="1058" y="9248"/>
                  </a:lnTo>
                  <a:lnTo>
                    <a:pt x="1058" y="9257"/>
                  </a:lnTo>
                  <a:lnTo>
                    <a:pt x="1048" y="9257"/>
                  </a:lnTo>
                  <a:lnTo>
                    <a:pt x="1048" y="9267"/>
                  </a:lnTo>
                  <a:lnTo>
                    <a:pt x="1048" y="9277"/>
                  </a:lnTo>
                  <a:lnTo>
                    <a:pt x="1048" y="9286"/>
                  </a:lnTo>
                  <a:lnTo>
                    <a:pt x="1058" y="9296"/>
                  </a:lnTo>
                  <a:lnTo>
                    <a:pt x="1058" y="9315"/>
                  </a:lnTo>
                  <a:lnTo>
                    <a:pt x="1067" y="9315"/>
                  </a:lnTo>
                  <a:lnTo>
                    <a:pt x="1067" y="9324"/>
                  </a:lnTo>
                  <a:lnTo>
                    <a:pt x="1067" y="9334"/>
                  </a:lnTo>
                  <a:lnTo>
                    <a:pt x="1076" y="9343"/>
                  </a:lnTo>
                  <a:lnTo>
                    <a:pt x="1086" y="9343"/>
                  </a:lnTo>
                  <a:lnTo>
                    <a:pt x="1086" y="9353"/>
                  </a:lnTo>
                  <a:lnTo>
                    <a:pt x="1096" y="9362"/>
                  </a:lnTo>
                  <a:lnTo>
                    <a:pt x="1115" y="9382"/>
                  </a:lnTo>
                  <a:lnTo>
                    <a:pt x="1115" y="9391"/>
                  </a:lnTo>
                  <a:lnTo>
                    <a:pt x="1124" y="9391"/>
                  </a:lnTo>
                  <a:lnTo>
                    <a:pt x="1124" y="9400"/>
                  </a:lnTo>
                  <a:lnTo>
                    <a:pt x="1124" y="9410"/>
                  </a:lnTo>
                  <a:lnTo>
                    <a:pt x="1115" y="9410"/>
                  </a:lnTo>
                  <a:lnTo>
                    <a:pt x="1115" y="9420"/>
                  </a:lnTo>
                  <a:lnTo>
                    <a:pt x="1124" y="9429"/>
                  </a:lnTo>
                  <a:lnTo>
                    <a:pt x="1124" y="9439"/>
                  </a:lnTo>
                  <a:lnTo>
                    <a:pt x="1124" y="9448"/>
                  </a:lnTo>
                  <a:lnTo>
                    <a:pt x="1115" y="9458"/>
                  </a:lnTo>
                  <a:lnTo>
                    <a:pt x="1124" y="9467"/>
                  </a:lnTo>
                  <a:lnTo>
                    <a:pt x="1124" y="9477"/>
                  </a:lnTo>
                  <a:lnTo>
                    <a:pt x="1115" y="9477"/>
                  </a:lnTo>
                  <a:lnTo>
                    <a:pt x="1124" y="9477"/>
                  </a:lnTo>
                  <a:lnTo>
                    <a:pt x="1124" y="9486"/>
                  </a:lnTo>
                  <a:lnTo>
                    <a:pt x="1134" y="9486"/>
                  </a:lnTo>
                  <a:lnTo>
                    <a:pt x="1143" y="9486"/>
                  </a:lnTo>
                  <a:lnTo>
                    <a:pt x="1153" y="9486"/>
                  </a:lnTo>
                  <a:lnTo>
                    <a:pt x="1172" y="9486"/>
                  </a:lnTo>
                  <a:lnTo>
                    <a:pt x="1181" y="9496"/>
                  </a:lnTo>
                  <a:lnTo>
                    <a:pt x="1181" y="9505"/>
                  </a:lnTo>
                  <a:lnTo>
                    <a:pt x="1191" y="9505"/>
                  </a:lnTo>
                  <a:lnTo>
                    <a:pt x="1191" y="9515"/>
                  </a:lnTo>
                  <a:lnTo>
                    <a:pt x="1191" y="9524"/>
                  </a:lnTo>
                  <a:lnTo>
                    <a:pt x="1200" y="9524"/>
                  </a:lnTo>
                  <a:lnTo>
                    <a:pt x="1200" y="9534"/>
                  </a:lnTo>
                  <a:lnTo>
                    <a:pt x="1210" y="9534"/>
                  </a:lnTo>
                  <a:lnTo>
                    <a:pt x="1219" y="9534"/>
                  </a:lnTo>
                  <a:lnTo>
                    <a:pt x="1229" y="9534"/>
                  </a:lnTo>
                  <a:lnTo>
                    <a:pt x="1238" y="9524"/>
                  </a:lnTo>
                  <a:lnTo>
                    <a:pt x="1238" y="9515"/>
                  </a:lnTo>
                  <a:lnTo>
                    <a:pt x="1248" y="9515"/>
                  </a:lnTo>
                  <a:lnTo>
                    <a:pt x="1258" y="9524"/>
                  </a:lnTo>
                  <a:lnTo>
                    <a:pt x="1267" y="9524"/>
                  </a:lnTo>
                  <a:lnTo>
                    <a:pt x="1267" y="9534"/>
                  </a:lnTo>
                  <a:lnTo>
                    <a:pt x="1267" y="9543"/>
                  </a:lnTo>
                  <a:lnTo>
                    <a:pt x="1267" y="9553"/>
                  </a:lnTo>
                  <a:lnTo>
                    <a:pt x="1267" y="9562"/>
                  </a:lnTo>
                  <a:lnTo>
                    <a:pt x="1267" y="9572"/>
                  </a:lnTo>
                  <a:lnTo>
                    <a:pt x="1267" y="9581"/>
                  </a:lnTo>
                  <a:lnTo>
                    <a:pt x="1267" y="9591"/>
                  </a:lnTo>
                  <a:lnTo>
                    <a:pt x="1267" y="9600"/>
                  </a:lnTo>
                  <a:lnTo>
                    <a:pt x="1258" y="9600"/>
                  </a:lnTo>
                  <a:lnTo>
                    <a:pt x="1258" y="9610"/>
                  </a:lnTo>
                  <a:lnTo>
                    <a:pt x="1258" y="9620"/>
                  </a:lnTo>
                  <a:lnTo>
                    <a:pt x="1248" y="9629"/>
                  </a:lnTo>
                  <a:lnTo>
                    <a:pt x="1248" y="9638"/>
                  </a:lnTo>
                  <a:lnTo>
                    <a:pt x="1238" y="9638"/>
                  </a:lnTo>
                  <a:lnTo>
                    <a:pt x="1238" y="9648"/>
                  </a:lnTo>
                  <a:lnTo>
                    <a:pt x="1238" y="9658"/>
                  </a:lnTo>
                  <a:lnTo>
                    <a:pt x="1238" y="9667"/>
                  </a:lnTo>
                  <a:lnTo>
                    <a:pt x="1238" y="9677"/>
                  </a:lnTo>
                  <a:lnTo>
                    <a:pt x="1248" y="9677"/>
                  </a:lnTo>
                  <a:lnTo>
                    <a:pt x="1248" y="9686"/>
                  </a:lnTo>
                  <a:lnTo>
                    <a:pt x="1248" y="9696"/>
                  </a:lnTo>
                  <a:lnTo>
                    <a:pt x="1248" y="9705"/>
                  </a:lnTo>
                  <a:lnTo>
                    <a:pt x="1248" y="9715"/>
                  </a:lnTo>
                  <a:lnTo>
                    <a:pt x="1238" y="9724"/>
                  </a:lnTo>
                  <a:lnTo>
                    <a:pt x="1229" y="9724"/>
                  </a:lnTo>
                  <a:lnTo>
                    <a:pt x="1210" y="9724"/>
                  </a:lnTo>
                  <a:lnTo>
                    <a:pt x="1210" y="9734"/>
                  </a:lnTo>
                  <a:lnTo>
                    <a:pt x="1219" y="9734"/>
                  </a:lnTo>
                  <a:lnTo>
                    <a:pt x="1219" y="9743"/>
                  </a:lnTo>
                  <a:lnTo>
                    <a:pt x="1229" y="9753"/>
                  </a:lnTo>
                  <a:lnTo>
                    <a:pt x="1229" y="9762"/>
                  </a:lnTo>
                  <a:lnTo>
                    <a:pt x="1219" y="9762"/>
                  </a:lnTo>
                  <a:lnTo>
                    <a:pt x="1219" y="9772"/>
                  </a:lnTo>
                  <a:lnTo>
                    <a:pt x="1210" y="9772"/>
                  </a:lnTo>
                  <a:lnTo>
                    <a:pt x="1210" y="9781"/>
                  </a:lnTo>
                  <a:lnTo>
                    <a:pt x="1210" y="9791"/>
                  </a:lnTo>
                  <a:lnTo>
                    <a:pt x="1200" y="9791"/>
                  </a:lnTo>
                  <a:lnTo>
                    <a:pt x="1200" y="9801"/>
                  </a:lnTo>
                  <a:lnTo>
                    <a:pt x="1200" y="9810"/>
                  </a:lnTo>
                  <a:lnTo>
                    <a:pt x="1191" y="9819"/>
                  </a:lnTo>
                  <a:lnTo>
                    <a:pt x="1200" y="9819"/>
                  </a:lnTo>
                  <a:lnTo>
                    <a:pt x="1200" y="9829"/>
                  </a:lnTo>
                  <a:lnTo>
                    <a:pt x="1200" y="9839"/>
                  </a:lnTo>
                  <a:lnTo>
                    <a:pt x="1200" y="9848"/>
                  </a:lnTo>
                  <a:lnTo>
                    <a:pt x="1191" y="9848"/>
                  </a:lnTo>
                  <a:lnTo>
                    <a:pt x="1191" y="9858"/>
                  </a:lnTo>
                  <a:lnTo>
                    <a:pt x="1191" y="9867"/>
                  </a:lnTo>
                  <a:lnTo>
                    <a:pt x="1181" y="9867"/>
                  </a:lnTo>
                  <a:lnTo>
                    <a:pt x="1181" y="9877"/>
                  </a:lnTo>
                  <a:lnTo>
                    <a:pt x="1191" y="9886"/>
                  </a:lnTo>
                  <a:lnTo>
                    <a:pt x="1191" y="9896"/>
                  </a:lnTo>
                  <a:lnTo>
                    <a:pt x="1181" y="9896"/>
                  </a:lnTo>
                  <a:lnTo>
                    <a:pt x="1181" y="9905"/>
                  </a:lnTo>
                  <a:lnTo>
                    <a:pt x="1172" y="9905"/>
                  </a:lnTo>
                  <a:lnTo>
                    <a:pt x="1172" y="9915"/>
                  </a:lnTo>
                  <a:lnTo>
                    <a:pt x="1172" y="9934"/>
                  </a:lnTo>
                  <a:lnTo>
                    <a:pt x="1172" y="9943"/>
                  </a:lnTo>
                  <a:lnTo>
                    <a:pt x="1172" y="9953"/>
                  </a:lnTo>
                  <a:lnTo>
                    <a:pt x="1172" y="9962"/>
                  </a:lnTo>
                  <a:lnTo>
                    <a:pt x="1181" y="9962"/>
                  </a:lnTo>
                  <a:lnTo>
                    <a:pt x="1181" y="9972"/>
                  </a:lnTo>
                  <a:lnTo>
                    <a:pt x="1181" y="9981"/>
                  </a:lnTo>
                  <a:lnTo>
                    <a:pt x="1191" y="9981"/>
                  </a:lnTo>
                  <a:lnTo>
                    <a:pt x="1191" y="9991"/>
                  </a:lnTo>
                  <a:lnTo>
                    <a:pt x="1191" y="10001"/>
                  </a:lnTo>
                  <a:lnTo>
                    <a:pt x="1181" y="10010"/>
                  </a:lnTo>
                  <a:lnTo>
                    <a:pt x="1181" y="10019"/>
                  </a:lnTo>
                  <a:lnTo>
                    <a:pt x="1181" y="10029"/>
                  </a:lnTo>
                  <a:lnTo>
                    <a:pt x="1172" y="10029"/>
                  </a:lnTo>
                  <a:lnTo>
                    <a:pt x="1172" y="10039"/>
                  </a:lnTo>
                  <a:lnTo>
                    <a:pt x="1172" y="10048"/>
                  </a:lnTo>
                  <a:lnTo>
                    <a:pt x="1181" y="10048"/>
                  </a:lnTo>
                  <a:lnTo>
                    <a:pt x="1181" y="10058"/>
                  </a:lnTo>
                  <a:lnTo>
                    <a:pt x="1172" y="10058"/>
                  </a:lnTo>
                  <a:lnTo>
                    <a:pt x="1172" y="10067"/>
                  </a:lnTo>
                  <a:lnTo>
                    <a:pt x="1162" y="10077"/>
                  </a:lnTo>
                  <a:lnTo>
                    <a:pt x="1162" y="10086"/>
                  </a:lnTo>
                  <a:lnTo>
                    <a:pt x="1153" y="10096"/>
                  </a:lnTo>
                  <a:lnTo>
                    <a:pt x="1153" y="10105"/>
                  </a:lnTo>
                  <a:lnTo>
                    <a:pt x="1153" y="10115"/>
                  </a:lnTo>
                  <a:lnTo>
                    <a:pt x="1153" y="10124"/>
                  </a:lnTo>
                  <a:lnTo>
                    <a:pt x="1162" y="10124"/>
                  </a:lnTo>
                  <a:lnTo>
                    <a:pt x="1162" y="10134"/>
                  </a:lnTo>
                  <a:lnTo>
                    <a:pt x="1172" y="10134"/>
                  </a:lnTo>
                  <a:lnTo>
                    <a:pt x="1172" y="10143"/>
                  </a:lnTo>
                  <a:lnTo>
                    <a:pt x="1162" y="10143"/>
                  </a:lnTo>
                  <a:lnTo>
                    <a:pt x="1162" y="10153"/>
                  </a:lnTo>
                  <a:lnTo>
                    <a:pt x="1162" y="10162"/>
                  </a:lnTo>
                  <a:lnTo>
                    <a:pt x="1153" y="10162"/>
                  </a:lnTo>
                  <a:lnTo>
                    <a:pt x="1153" y="10172"/>
                  </a:lnTo>
                  <a:lnTo>
                    <a:pt x="1153" y="10182"/>
                  </a:lnTo>
                  <a:lnTo>
                    <a:pt x="1143" y="10182"/>
                  </a:lnTo>
                  <a:lnTo>
                    <a:pt x="1143" y="10191"/>
                  </a:lnTo>
                  <a:lnTo>
                    <a:pt x="1134" y="10200"/>
                  </a:lnTo>
                  <a:lnTo>
                    <a:pt x="1134" y="10210"/>
                  </a:lnTo>
                  <a:lnTo>
                    <a:pt x="1124" y="10220"/>
                  </a:lnTo>
                  <a:lnTo>
                    <a:pt x="1134" y="10229"/>
                  </a:lnTo>
                  <a:lnTo>
                    <a:pt x="1143" y="10229"/>
                  </a:lnTo>
                  <a:lnTo>
                    <a:pt x="1143" y="10239"/>
                  </a:lnTo>
                  <a:lnTo>
                    <a:pt x="1134" y="10258"/>
                  </a:lnTo>
                  <a:lnTo>
                    <a:pt x="1134" y="10267"/>
                  </a:lnTo>
                  <a:lnTo>
                    <a:pt x="1134" y="10277"/>
                  </a:lnTo>
                  <a:lnTo>
                    <a:pt x="1143" y="10277"/>
                  </a:lnTo>
                  <a:lnTo>
                    <a:pt x="1162" y="10277"/>
                  </a:lnTo>
                  <a:lnTo>
                    <a:pt x="1172" y="10277"/>
                  </a:lnTo>
                  <a:lnTo>
                    <a:pt x="1181" y="10277"/>
                  </a:lnTo>
                  <a:lnTo>
                    <a:pt x="1181" y="10286"/>
                  </a:lnTo>
                  <a:lnTo>
                    <a:pt x="1181" y="10296"/>
                  </a:lnTo>
                  <a:lnTo>
                    <a:pt x="1191" y="10296"/>
                  </a:lnTo>
                  <a:lnTo>
                    <a:pt x="1191" y="10305"/>
                  </a:lnTo>
                  <a:lnTo>
                    <a:pt x="1191" y="10315"/>
                  </a:lnTo>
                  <a:lnTo>
                    <a:pt x="1200" y="10315"/>
                  </a:lnTo>
                  <a:lnTo>
                    <a:pt x="1210" y="10315"/>
                  </a:lnTo>
                  <a:lnTo>
                    <a:pt x="1210" y="10324"/>
                  </a:lnTo>
                  <a:lnTo>
                    <a:pt x="1219" y="10324"/>
                  </a:lnTo>
                  <a:lnTo>
                    <a:pt x="1219" y="10334"/>
                  </a:lnTo>
                  <a:lnTo>
                    <a:pt x="1219" y="10353"/>
                  </a:lnTo>
                  <a:lnTo>
                    <a:pt x="1219" y="10362"/>
                  </a:lnTo>
                  <a:lnTo>
                    <a:pt x="1229" y="10362"/>
                  </a:lnTo>
                  <a:lnTo>
                    <a:pt x="1229" y="10353"/>
                  </a:lnTo>
                  <a:lnTo>
                    <a:pt x="1238" y="10353"/>
                  </a:lnTo>
                  <a:lnTo>
                    <a:pt x="1248" y="10353"/>
                  </a:lnTo>
                  <a:lnTo>
                    <a:pt x="1248" y="10362"/>
                  </a:lnTo>
                  <a:lnTo>
                    <a:pt x="1258" y="10372"/>
                  </a:lnTo>
                  <a:lnTo>
                    <a:pt x="1258" y="10381"/>
                  </a:lnTo>
                  <a:lnTo>
                    <a:pt x="1267" y="10381"/>
                  </a:lnTo>
                  <a:lnTo>
                    <a:pt x="1276" y="10381"/>
                  </a:lnTo>
                  <a:lnTo>
                    <a:pt x="1276" y="10372"/>
                  </a:lnTo>
                  <a:lnTo>
                    <a:pt x="1305" y="10372"/>
                  </a:lnTo>
                  <a:lnTo>
                    <a:pt x="1324" y="10381"/>
                  </a:lnTo>
                  <a:lnTo>
                    <a:pt x="1334" y="10372"/>
                  </a:lnTo>
                  <a:lnTo>
                    <a:pt x="1343" y="10372"/>
                  </a:lnTo>
                  <a:lnTo>
                    <a:pt x="1353" y="10372"/>
                  </a:lnTo>
                  <a:lnTo>
                    <a:pt x="1362" y="10362"/>
                  </a:lnTo>
                  <a:lnTo>
                    <a:pt x="1362" y="10353"/>
                  </a:lnTo>
                  <a:lnTo>
                    <a:pt x="1391" y="10343"/>
                  </a:lnTo>
                  <a:lnTo>
                    <a:pt x="1400" y="10334"/>
                  </a:lnTo>
                  <a:lnTo>
                    <a:pt x="1400" y="10324"/>
                  </a:lnTo>
                  <a:lnTo>
                    <a:pt x="1400" y="10315"/>
                  </a:lnTo>
                  <a:lnTo>
                    <a:pt x="1400" y="10305"/>
                  </a:lnTo>
                  <a:lnTo>
                    <a:pt x="1410" y="10305"/>
                  </a:lnTo>
                  <a:lnTo>
                    <a:pt x="1400" y="10305"/>
                  </a:lnTo>
                  <a:lnTo>
                    <a:pt x="1400" y="10296"/>
                  </a:lnTo>
                  <a:lnTo>
                    <a:pt x="1400" y="10286"/>
                  </a:lnTo>
                  <a:lnTo>
                    <a:pt x="1400" y="10277"/>
                  </a:lnTo>
                  <a:lnTo>
                    <a:pt x="1410" y="10277"/>
                  </a:lnTo>
                  <a:lnTo>
                    <a:pt x="1410" y="10267"/>
                  </a:lnTo>
                  <a:lnTo>
                    <a:pt x="1410" y="10258"/>
                  </a:lnTo>
                  <a:lnTo>
                    <a:pt x="1419" y="10258"/>
                  </a:lnTo>
                  <a:lnTo>
                    <a:pt x="1419" y="10248"/>
                  </a:lnTo>
                  <a:lnTo>
                    <a:pt x="1448" y="10248"/>
                  </a:lnTo>
                  <a:lnTo>
                    <a:pt x="1457" y="10258"/>
                  </a:lnTo>
                  <a:lnTo>
                    <a:pt x="1467" y="10258"/>
                  </a:lnTo>
                  <a:lnTo>
                    <a:pt x="1477" y="10258"/>
                  </a:lnTo>
                  <a:lnTo>
                    <a:pt x="1477" y="10267"/>
                  </a:lnTo>
                  <a:lnTo>
                    <a:pt x="1486" y="10258"/>
                  </a:lnTo>
                  <a:lnTo>
                    <a:pt x="1486" y="10248"/>
                  </a:lnTo>
                  <a:lnTo>
                    <a:pt x="1496" y="10248"/>
                  </a:lnTo>
                  <a:lnTo>
                    <a:pt x="1505" y="10248"/>
                  </a:lnTo>
                  <a:lnTo>
                    <a:pt x="1505" y="10258"/>
                  </a:lnTo>
                  <a:lnTo>
                    <a:pt x="1515" y="10267"/>
                  </a:lnTo>
                  <a:lnTo>
                    <a:pt x="1524" y="10258"/>
                  </a:lnTo>
                  <a:lnTo>
                    <a:pt x="1524" y="10248"/>
                  </a:lnTo>
                  <a:lnTo>
                    <a:pt x="1534" y="10248"/>
                  </a:lnTo>
                  <a:lnTo>
                    <a:pt x="1534" y="10239"/>
                  </a:lnTo>
                  <a:lnTo>
                    <a:pt x="1543" y="10239"/>
                  </a:lnTo>
                  <a:lnTo>
                    <a:pt x="1562" y="10229"/>
                  </a:lnTo>
                  <a:lnTo>
                    <a:pt x="1572" y="10229"/>
                  </a:lnTo>
                  <a:lnTo>
                    <a:pt x="1581" y="10229"/>
                  </a:lnTo>
                  <a:lnTo>
                    <a:pt x="1581" y="10239"/>
                  </a:lnTo>
                  <a:lnTo>
                    <a:pt x="1591" y="10239"/>
                  </a:lnTo>
                  <a:lnTo>
                    <a:pt x="1600" y="10239"/>
                  </a:lnTo>
                  <a:lnTo>
                    <a:pt x="1610" y="10239"/>
                  </a:lnTo>
                  <a:lnTo>
                    <a:pt x="1610" y="10229"/>
                  </a:lnTo>
                  <a:lnTo>
                    <a:pt x="1619" y="10220"/>
                  </a:lnTo>
                  <a:lnTo>
                    <a:pt x="1629" y="10220"/>
                  </a:lnTo>
                  <a:lnTo>
                    <a:pt x="1629" y="10210"/>
                  </a:lnTo>
                  <a:lnTo>
                    <a:pt x="1648" y="10210"/>
                  </a:lnTo>
                  <a:lnTo>
                    <a:pt x="1657" y="10210"/>
                  </a:lnTo>
                  <a:lnTo>
                    <a:pt x="1667" y="10200"/>
                  </a:lnTo>
                  <a:lnTo>
                    <a:pt x="1667" y="10182"/>
                  </a:lnTo>
                  <a:lnTo>
                    <a:pt x="1686" y="10162"/>
                  </a:lnTo>
                  <a:lnTo>
                    <a:pt x="1686" y="10153"/>
                  </a:lnTo>
                  <a:lnTo>
                    <a:pt x="1686" y="10143"/>
                  </a:lnTo>
                  <a:lnTo>
                    <a:pt x="1695" y="10124"/>
                  </a:lnTo>
                  <a:lnTo>
                    <a:pt x="1695" y="10115"/>
                  </a:lnTo>
                  <a:lnTo>
                    <a:pt x="1705" y="10115"/>
                  </a:lnTo>
                  <a:lnTo>
                    <a:pt x="1715" y="10105"/>
                  </a:lnTo>
                  <a:lnTo>
                    <a:pt x="1715" y="10115"/>
                  </a:lnTo>
                  <a:lnTo>
                    <a:pt x="1715" y="10124"/>
                  </a:lnTo>
                  <a:lnTo>
                    <a:pt x="1724" y="10134"/>
                  </a:lnTo>
                  <a:lnTo>
                    <a:pt x="1724" y="10143"/>
                  </a:lnTo>
                  <a:lnTo>
                    <a:pt x="1724" y="10153"/>
                  </a:lnTo>
                  <a:lnTo>
                    <a:pt x="1724" y="10162"/>
                  </a:lnTo>
                  <a:lnTo>
                    <a:pt x="1724" y="10172"/>
                  </a:lnTo>
                  <a:lnTo>
                    <a:pt x="1724" y="10182"/>
                  </a:lnTo>
                  <a:lnTo>
                    <a:pt x="1734" y="10182"/>
                  </a:lnTo>
                  <a:lnTo>
                    <a:pt x="1753" y="10172"/>
                  </a:lnTo>
                  <a:lnTo>
                    <a:pt x="1772" y="10172"/>
                  </a:lnTo>
                  <a:lnTo>
                    <a:pt x="1791" y="10172"/>
                  </a:lnTo>
                  <a:lnTo>
                    <a:pt x="1791" y="10182"/>
                  </a:lnTo>
                  <a:lnTo>
                    <a:pt x="1800" y="10182"/>
                  </a:lnTo>
                  <a:lnTo>
                    <a:pt x="1791" y="10191"/>
                  </a:lnTo>
                  <a:lnTo>
                    <a:pt x="1791" y="10200"/>
                  </a:lnTo>
                  <a:lnTo>
                    <a:pt x="1781" y="10200"/>
                  </a:lnTo>
                  <a:lnTo>
                    <a:pt x="1781" y="10210"/>
                  </a:lnTo>
                  <a:lnTo>
                    <a:pt x="1772" y="10210"/>
                  </a:lnTo>
                  <a:lnTo>
                    <a:pt x="1772" y="10229"/>
                  </a:lnTo>
                  <a:lnTo>
                    <a:pt x="1772" y="10239"/>
                  </a:lnTo>
                  <a:lnTo>
                    <a:pt x="1772" y="10248"/>
                  </a:lnTo>
                  <a:lnTo>
                    <a:pt x="1772" y="10258"/>
                  </a:lnTo>
                  <a:lnTo>
                    <a:pt x="1772" y="10267"/>
                  </a:lnTo>
                  <a:lnTo>
                    <a:pt x="1772" y="10277"/>
                  </a:lnTo>
                  <a:lnTo>
                    <a:pt x="1781" y="10286"/>
                  </a:lnTo>
                  <a:lnTo>
                    <a:pt x="1781" y="10296"/>
                  </a:lnTo>
                  <a:lnTo>
                    <a:pt x="1781" y="10305"/>
                  </a:lnTo>
                  <a:lnTo>
                    <a:pt x="1781" y="10315"/>
                  </a:lnTo>
                  <a:lnTo>
                    <a:pt x="1781" y="10324"/>
                  </a:lnTo>
                  <a:lnTo>
                    <a:pt x="1791" y="10324"/>
                  </a:lnTo>
                  <a:lnTo>
                    <a:pt x="1791" y="10334"/>
                  </a:lnTo>
                  <a:lnTo>
                    <a:pt x="1791" y="10343"/>
                  </a:lnTo>
                  <a:lnTo>
                    <a:pt x="1800" y="10343"/>
                  </a:lnTo>
                  <a:lnTo>
                    <a:pt x="1800" y="10324"/>
                  </a:lnTo>
                  <a:lnTo>
                    <a:pt x="1810" y="10305"/>
                  </a:lnTo>
                  <a:lnTo>
                    <a:pt x="1800" y="10296"/>
                  </a:lnTo>
                  <a:lnTo>
                    <a:pt x="1800" y="10286"/>
                  </a:lnTo>
                  <a:lnTo>
                    <a:pt x="1800" y="10277"/>
                  </a:lnTo>
                  <a:lnTo>
                    <a:pt x="1791" y="10277"/>
                  </a:lnTo>
                  <a:lnTo>
                    <a:pt x="1791" y="10267"/>
                  </a:lnTo>
                  <a:lnTo>
                    <a:pt x="1800" y="10267"/>
                  </a:lnTo>
                  <a:lnTo>
                    <a:pt x="1810" y="10277"/>
                  </a:lnTo>
                  <a:lnTo>
                    <a:pt x="1820" y="10277"/>
                  </a:lnTo>
                  <a:lnTo>
                    <a:pt x="1820" y="10267"/>
                  </a:lnTo>
                  <a:lnTo>
                    <a:pt x="1820" y="10258"/>
                  </a:lnTo>
                  <a:lnTo>
                    <a:pt x="1829" y="10258"/>
                  </a:lnTo>
                  <a:lnTo>
                    <a:pt x="1838" y="10248"/>
                  </a:lnTo>
                  <a:lnTo>
                    <a:pt x="1848" y="10239"/>
                  </a:lnTo>
                  <a:lnTo>
                    <a:pt x="1858" y="10239"/>
                  </a:lnTo>
                  <a:lnTo>
                    <a:pt x="1858" y="10229"/>
                  </a:lnTo>
                  <a:lnTo>
                    <a:pt x="1858" y="10220"/>
                  </a:lnTo>
                  <a:lnTo>
                    <a:pt x="1867" y="10220"/>
                  </a:lnTo>
                  <a:lnTo>
                    <a:pt x="1867" y="10229"/>
                  </a:lnTo>
                  <a:lnTo>
                    <a:pt x="1877" y="10220"/>
                  </a:lnTo>
                  <a:lnTo>
                    <a:pt x="1886" y="10220"/>
                  </a:lnTo>
                  <a:lnTo>
                    <a:pt x="1896" y="10220"/>
                  </a:lnTo>
                  <a:lnTo>
                    <a:pt x="1905" y="10210"/>
                  </a:lnTo>
                  <a:lnTo>
                    <a:pt x="1915" y="10210"/>
                  </a:lnTo>
                  <a:lnTo>
                    <a:pt x="1924" y="10210"/>
                  </a:lnTo>
                  <a:lnTo>
                    <a:pt x="1934" y="10200"/>
                  </a:lnTo>
                  <a:lnTo>
                    <a:pt x="1934" y="10191"/>
                  </a:lnTo>
                  <a:lnTo>
                    <a:pt x="1943" y="10182"/>
                  </a:lnTo>
                  <a:lnTo>
                    <a:pt x="1953" y="10172"/>
                  </a:lnTo>
                  <a:lnTo>
                    <a:pt x="1953" y="10162"/>
                  </a:lnTo>
                  <a:lnTo>
                    <a:pt x="1962" y="10162"/>
                  </a:lnTo>
                  <a:lnTo>
                    <a:pt x="1953" y="10153"/>
                  </a:lnTo>
                  <a:lnTo>
                    <a:pt x="1953" y="10143"/>
                  </a:lnTo>
                  <a:lnTo>
                    <a:pt x="1953" y="10134"/>
                  </a:lnTo>
                  <a:lnTo>
                    <a:pt x="1953" y="10124"/>
                  </a:lnTo>
                  <a:lnTo>
                    <a:pt x="1943" y="10124"/>
                  </a:lnTo>
                  <a:lnTo>
                    <a:pt x="1943" y="10115"/>
                  </a:lnTo>
                  <a:lnTo>
                    <a:pt x="1943" y="10105"/>
                  </a:lnTo>
                  <a:lnTo>
                    <a:pt x="1943" y="10096"/>
                  </a:lnTo>
                  <a:lnTo>
                    <a:pt x="1953" y="10096"/>
                  </a:lnTo>
                  <a:lnTo>
                    <a:pt x="1953" y="10086"/>
                  </a:lnTo>
                  <a:lnTo>
                    <a:pt x="1962" y="10086"/>
                  </a:lnTo>
                  <a:lnTo>
                    <a:pt x="1972" y="10067"/>
                  </a:lnTo>
                  <a:lnTo>
                    <a:pt x="1962" y="10058"/>
                  </a:lnTo>
                  <a:lnTo>
                    <a:pt x="1962" y="10048"/>
                  </a:lnTo>
                  <a:lnTo>
                    <a:pt x="1962" y="10039"/>
                  </a:lnTo>
                  <a:lnTo>
                    <a:pt x="1972" y="10029"/>
                  </a:lnTo>
                  <a:lnTo>
                    <a:pt x="1991" y="10019"/>
                  </a:lnTo>
                  <a:lnTo>
                    <a:pt x="2000" y="10001"/>
                  </a:lnTo>
                  <a:lnTo>
                    <a:pt x="2000" y="9991"/>
                  </a:lnTo>
                  <a:lnTo>
                    <a:pt x="2000" y="9981"/>
                  </a:lnTo>
                  <a:lnTo>
                    <a:pt x="2010" y="9981"/>
                  </a:lnTo>
                  <a:lnTo>
                    <a:pt x="2019" y="9981"/>
                  </a:lnTo>
                  <a:lnTo>
                    <a:pt x="2038" y="9981"/>
                  </a:lnTo>
                  <a:lnTo>
                    <a:pt x="2038" y="9972"/>
                  </a:lnTo>
                  <a:lnTo>
                    <a:pt x="2038" y="9962"/>
                  </a:lnTo>
                  <a:lnTo>
                    <a:pt x="2038" y="9953"/>
                  </a:lnTo>
                  <a:lnTo>
                    <a:pt x="2058" y="9953"/>
                  </a:lnTo>
                  <a:lnTo>
                    <a:pt x="2058" y="9943"/>
                  </a:lnTo>
                  <a:lnTo>
                    <a:pt x="2067" y="9943"/>
                  </a:lnTo>
                  <a:lnTo>
                    <a:pt x="2067" y="9934"/>
                  </a:lnTo>
                  <a:lnTo>
                    <a:pt x="2067" y="9924"/>
                  </a:lnTo>
                  <a:lnTo>
                    <a:pt x="2067" y="9915"/>
                  </a:lnTo>
                  <a:lnTo>
                    <a:pt x="2076" y="9915"/>
                  </a:lnTo>
                  <a:lnTo>
                    <a:pt x="2076" y="9905"/>
                  </a:lnTo>
                  <a:lnTo>
                    <a:pt x="2076" y="9896"/>
                  </a:lnTo>
                  <a:lnTo>
                    <a:pt x="2115" y="9848"/>
                  </a:lnTo>
                  <a:lnTo>
                    <a:pt x="2115" y="9839"/>
                  </a:lnTo>
                  <a:lnTo>
                    <a:pt x="2124" y="9839"/>
                  </a:lnTo>
                  <a:lnTo>
                    <a:pt x="2115" y="9829"/>
                  </a:lnTo>
                  <a:lnTo>
                    <a:pt x="2105" y="9829"/>
                  </a:lnTo>
                  <a:lnTo>
                    <a:pt x="2105" y="9819"/>
                  </a:lnTo>
                  <a:lnTo>
                    <a:pt x="2105" y="9801"/>
                  </a:lnTo>
                  <a:lnTo>
                    <a:pt x="2105" y="9791"/>
                  </a:lnTo>
                  <a:lnTo>
                    <a:pt x="2115" y="9791"/>
                  </a:lnTo>
                  <a:lnTo>
                    <a:pt x="2115" y="9781"/>
                  </a:lnTo>
                  <a:lnTo>
                    <a:pt x="2124" y="9772"/>
                  </a:lnTo>
                  <a:lnTo>
                    <a:pt x="2124" y="9753"/>
                  </a:lnTo>
                  <a:lnTo>
                    <a:pt x="2134" y="9743"/>
                  </a:lnTo>
                  <a:lnTo>
                    <a:pt x="2134" y="9753"/>
                  </a:lnTo>
                  <a:lnTo>
                    <a:pt x="2143" y="9753"/>
                  </a:lnTo>
                  <a:lnTo>
                    <a:pt x="2143" y="9762"/>
                  </a:lnTo>
                  <a:lnTo>
                    <a:pt x="2153" y="9762"/>
                  </a:lnTo>
                  <a:lnTo>
                    <a:pt x="2153" y="9753"/>
                  </a:lnTo>
                  <a:lnTo>
                    <a:pt x="2162" y="9734"/>
                  </a:lnTo>
                  <a:lnTo>
                    <a:pt x="2181" y="9715"/>
                  </a:lnTo>
                  <a:lnTo>
                    <a:pt x="2191" y="9715"/>
                  </a:lnTo>
                  <a:lnTo>
                    <a:pt x="2191" y="9705"/>
                  </a:lnTo>
                  <a:lnTo>
                    <a:pt x="2191" y="9696"/>
                  </a:lnTo>
                  <a:lnTo>
                    <a:pt x="2191" y="9686"/>
                  </a:lnTo>
                  <a:lnTo>
                    <a:pt x="2191" y="9677"/>
                  </a:lnTo>
                  <a:lnTo>
                    <a:pt x="2191" y="9667"/>
                  </a:lnTo>
                  <a:lnTo>
                    <a:pt x="2210" y="9638"/>
                  </a:lnTo>
                  <a:lnTo>
                    <a:pt x="2239" y="9620"/>
                  </a:lnTo>
                  <a:lnTo>
                    <a:pt x="2296" y="9591"/>
                  </a:lnTo>
                  <a:lnTo>
                    <a:pt x="2305" y="9591"/>
                  </a:lnTo>
                  <a:lnTo>
                    <a:pt x="2324" y="9610"/>
                  </a:lnTo>
                  <a:lnTo>
                    <a:pt x="2362" y="9610"/>
                  </a:lnTo>
                  <a:lnTo>
                    <a:pt x="2372" y="9620"/>
                  </a:lnTo>
                  <a:lnTo>
                    <a:pt x="2372" y="9629"/>
                  </a:lnTo>
                  <a:lnTo>
                    <a:pt x="2381" y="9629"/>
                  </a:lnTo>
                  <a:lnTo>
                    <a:pt x="2400" y="9620"/>
                  </a:lnTo>
                  <a:lnTo>
                    <a:pt x="2410" y="9629"/>
                  </a:lnTo>
                  <a:lnTo>
                    <a:pt x="2419" y="9629"/>
                  </a:lnTo>
                  <a:lnTo>
                    <a:pt x="2429" y="9620"/>
                  </a:lnTo>
                  <a:lnTo>
                    <a:pt x="2477" y="9620"/>
                  </a:lnTo>
                  <a:lnTo>
                    <a:pt x="2477" y="9629"/>
                  </a:lnTo>
                  <a:lnTo>
                    <a:pt x="2486" y="9629"/>
                  </a:lnTo>
                  <a:lnTo>
                    <a:pt x="2496" y="9629"/>
                  </a:lnTo>
                  <a:lnTo>
                    <a:pt x="2515" y="9658"/>
                  </a:lnTo>
                  <a:lnTo>
                    <a:pt x="2534" y="9658"/>
                  </a:lnTo>
                  <a:lnTo>
                    <a:pt x="2543" y="9667"/>
                  </a:lnTo>
                  <a:lnTo>
                    <a:pt x="2553" y="9677"/>
                  </a:lnTo>
                  <a:lnTo>
                    <a:pt x="2562" y="9686"/>
                  </a:lnTo>
                  <a:lnTo>
                    <a:pt x="2572" y="9686"/>
                  </a:lnTo>
                  <a:lnTo>
                    <a:pt x="2572" y="9696"/>
                  </a:lnTo>
                  <a:lnTo>
                    <a:pt x="2572" y="9705"/>
                  </a:lnTo>
                  <a:lnTo>
                    <a:pt x="2581" y="9705"/>
                  </a:lnTo>
                  <a:lnTo>
                    <a:pt x="2591" y="9715"/>
                  </a:lnTo>
                  <a:lnTo>
                    <a:pt x="2591" y="9724"/>
                  </a:lnTo>
                  <a:lnTo>
                    <a:pt x="2591" y="9734"/>
                  </a:lnTo>
                  <a:lnTo>
                    <a:pt x="2600" y="9734"/>
                  </a:lnTo>
                  <a:lnTo>
                    <a:pt x="2610" y="9724"/>
                  </a:lnTo>
                  <a:lnTo>
                    <a:pt x="2620" y="9724"/>
                  </a:lnTo>
                  <a:lnTo>
                    <a:pt x="2629" y="9724"/>
                  </a:lnTo>
                  <a:lnTo>
                    <a:pt x="2638" y="9724"/>
                  </a:lnTo>
                  <a:lnTo>
                    <a:pt x="2648" y="9734"/>
                  </a:lnTo>
                  <a:lnTo>
                    <a:pt x="2638" y="9753"/>
                  </a:lnTo>
                  <a:lnTo>
                    <a:pt x="2629" y="9753"/>
                  </a:lnTo>
                  <a:lnTo>
                    <a:pt x="2620" y="9753"/>
                  </a:lnTo>
                  <a:lnTo>
                    <a:pt x="2610" y="9753"/>
                  </a:lnTo>
                  <a:lnTo>
                    <a:pt x="2610" y="9762"/>
                  </a:lnTo>
                  <a:lnTo>
                    <a:pt x="2610" y="9772"/>
                  </a:lnTo>
                  <a:lnTo>
                    <a:pt x="2600" y="9772"/>
                  </a:lnTo>
                  <a:lnTo>
                    <a:pt x="2610" y="9772"/>
                  </a:lnTo>
                  <a:lnTo>
                    <a:pt x="2610" y="9781"/>
                  </a:lnTo>
                  <a:lnTo>
                    <a:pt x="2629" y="9791"/>
                  </a:lnTo>
                  <a:lnTo>
                    <a:pt x="2638" y="9791"/>
                  </a:lnTo>
                  <a:lnTo>
                    <a:pt x="2638" y="9801"/>
                  </a:lnTo>
                  <a:lnTo>
                    <a:pt x="2648" y="9801"/>
                  </a:lnTo>
                  <a:lnTo>
                    <a:pt x="2648" y="9810"/>
                  </a:lnTo>
                  <a:lnTo>
                    <a:pt x="2648" y="9819"/>
                  </a:lnTo>
                  <a:lnTo>
                    <a:pt x="2648" y="9829"/>
                  </a:lnTo>
                  <a:lnTo>
                    <a:pt x="2648" y="9839"/>
                  </a:lnTo>
                  <a:lnTo>
                    <a:pt x="2648" y="9848"/>
                  </a:lnTo>
                  <a:lnTo>
                    <a:pt x="2648" y="9858"/>
                  </a:lnTo>
                  <a:lnTo>
                    <a:pt x="2648" y="9867"/>
                  </a:lnTo>
                  <a:lnTo>
                    <a:pt x="2648" y="9877"/>
                  </a:lnTo>
                  <a:lnTo>
                    <a:pt x="2638" y="9886"/>
                  </a:lnTo>
                  <a:lnTo>
                    <a:pt x="2638" y="9896"/>
                  </a:lnTo>
                  <a:lnTo>
                    <a:pt x="2648" y="9896"/>
                  </a:lnTo>
                  <a:lnTo>
                    <a:pt x="2658" y="9905"/>
                  </a:lnTo>
                  <a:lnTo>
                    <a:pt x="2667" y="9915"/>
                  </a:lnTo>
                  <a:lnTo>
                    <a:pt x="2677" y="9915"/>
                  </a:lnTo>
                  <a:lnTo>
                    <a:pt x="2696" y="9924"/>
                  </a:lnTo>
                  <a:lnTo>
                    <a:pt x="2715" y="9915"/>
                  </a:lnTo>
                  <a:lnTo>
                    <a:pt x="2724" y="9915"/>
                  </a:lnTo>
                  <a:lnTo>
                    <a:pt x="2734" y="9924"/>
                  </a:lnTo>
                  <a:lnTo>
                    <a:pt x="2743" y="9924"/>
                  </a:lnTo>
                  <a:lnTo>
                    <a:pt x="2753" y="9905"/>
                  </a:lnTo>
                  <a:lnTo>
                    <a:pt x="2762" y="9896"/>
                  </a:lnTo>
                  <a:lnTo>
                    <a:pt x="2772" y="9886"/>
                  </a:lnTo>
                  <a:lnTo>
                    <a:pt x="2772" y="9896"/>
                  </a:lnTo>
                  <a:lnTo>
                    <a:pt x="2781" y="9896"/>
                  </a:lnTo>
                  <a:lnTo>
                    <a:pt x="2781" y="9905"/>
                  </a:lnTo>
                  <a:lnTo>
                    <a:pt x="2781" y="9915"/>
                  </a:lnTo>
                  <a:lnTo>
                    <a:pt x="2791" y="9915"/>
                  </a:lnTo>
                  <a:lnTo>
                    <a:pt x="2791" y="9924"/>
                  </a:lnTo>
                  <a:lnTo>
                    <a:pt x="2800" y="9924"/>
                  </a:lnTo>
                  <a:lnTo>
                    <a:pt x="2810" y="9915"/>
                  </a:lnTo>
                  <a:lnTo>
                    <a:pt x="2810" y="9905"/>
                  </a:lnTo>
                  <a:lnTo>
                    <a:pt x="2810" y="9896"/>
                  </a:lnTo>
                  <a:lnTo>
                    <a:pt x="2810" y="9886"/>
                  </a:lnTo>
                  <a:lnTo>
                    <a:pt x="2810" y="9877"/>
                  </a:lnTo>
                  <a:lnTo>
                    <a:pt x="2819" y="9877"/>
                  </a:lnTo>
                  <a:lnTo>
                    <a:pt x="2819" y="9867"/>
                  </a:lnTo>
                  <a:lnTo>
                    <a:pt x="2819" y="9858"/>
                  </a:lnTo>
                  <a:lnTo>
                    <a:pt x="2829" y="9858"/>
                  </a:lnTo>
                  <a:lnTo>
                    <a:pt x="2838" y="9848"/>
                  </a:lnTo>
                  <a:lnTo>
                    <a:pt x="2848" y="9848"/>
                  </a:lnTo>
                  <a:lnTo>
                    <a:pt x="2858" y="9848"/>
                  </a:lnTo>
                  <a:lnTo>
                    <a:pt x="2858" y="9839"/>
                  </a:lnTo>
                  <a:lnTo>
                    <a:pt x="2867" y="9839"/>
                  </a:lnTo>
                  <a:lnTo>
                    <a:pt x="2876" y="9848"/>
                  </a:lnTo>
                  <a:lnTo>
                    <a:pt x="2886" y="9867"/>
                  </a:lnTo>
                  <a:lnTo>
                    <a:pt x="2896" y="9867"/>
                  </a:lnTo>
                  <a:lnTo>
                    <a:pt x="2896" y="9877"/>
                  </a:lnTo>
                  <a:lnTo>
                    <a:pt x="2924" y="9877"/>
                  </a:lnTo>
                  <a:lnTo>
                    <a:pt x="2934" y="9886"/>
                  </a:lnTo>
                  <a:lnTo>
                    <a:pt x="2953" y="9896"/>
                  </a:lnTo>
                  <a:lnTo>
                    <a:pt x="2962" y="9896"/>
                  </a:lnTo>
                  <a:lnTo>
                    <a:pt x="2972" y="9896"/>
                  </a:lnTo>
                  <a:lnTo>
                    <a:pt x="2972" y="9905"/>
                  </a:lnTo>
                  <a:lnTo>
                    <a:pt x="2972" y="9915"/>
                  </a:lnTo>
                  <a:lnTo>
                    <a:pt x="2981" y="9924"/>
                  </a:lnTo>
                  <a:lnTo>
                    <a:pt x="2981" y="9934"/>
                  </a:lnTo>
                  <a:lnTo>
                    <a:pt x="2991" y="9934"/>
                  </a:lnTo>
                  <a:lnTo>
                    <a:pt x="3001" y="9934"/>
                  </a:lnTo>
                  <a:lnTo>
                    <a:pt x="3001" y="9943"/>
                  </a:lnTo>
                  <a:lnTo>
                    <a:pt x="2991" y="9943"/>
                  </a:lnTo>
                  <a:lnTo>
                    <a:pt x="2991" y="9953"/>
                  </a:lnTo>
                  <a:lnTo>
                    <a:pt x="2981" y="9962"/>
                  </a:lnTo>
                  <a:lnTo>
                    <a:pt x="2981" y="9972"/>
                  </a:lnTo>
                  <a:lnTo>
                    <a:pt x="2981" y="9981"/>
                  </a:lnTo>
                  <a:lnTo>
                    <a:pt x="2981" y="10001"/>
                  </a:lnTo>
                  <a:lnTo>
                    <a:pt x="2981" y="10010"/>
                  </a:lnTo>
                  <a:lnTo>
                    <a:pt x="2991" y="10029"/>
                  </a:lnTo>
                  <a:lnTo>
                    <a:pt x="3001" y="10039"/>
                  </a:lnTo>
                  <a:lnTo>
                    <a:pt x="3010" y="10039"/>
                  </a:lnTo>
                  <a:lnTo>
                    <a:pt x="3019" y="10039"/>
                  </a:lnTo>
                  <a:lnTo>
                    <a:pt x="3029" y="10048"/>
                  </a:lnTo>
                  <a:lnTo>
                    <a:pt x="3029" y="10067"/>
                  </a:lnTo>
                  <a:lnTo>
                    <a:pt x="3019" y="10077"/>
                  </a:lnTo>
                  <a:lnTo>
                    <a:pt x="3019" y="10086"/>
                  </a:lnTo>
                  <a:lnTo>
                    <a:pt x="3019" y="10096"/>
                  </a:lnTo>
                  <a:lnTo>
                    <a:pt x="3029" y="10096"/>
                  </a:lnTo>
                  <a:lnTo>
                    <a:pt x="3039" y="10105"/>
                  </a:lnTo>
                  <a:lnTo>
                    <a:pt x="3048" y="10105"/>
                  </a:lnTo>
                  <a:lnTo>
                    <a:pt x="3048" y="10115"/>
                  </a:lnTo>
                  <a:lnTo>
                    <a:pt x="3048" y="10124"/>
                  </a:lnTo>
                  <a:lnTo>
                    <a:pt x="3048" y="10134"/>
                  </a:lnTo>
                  <a:lnTo>
                    <a:pt x="3048" y="10143"/>
                  </a:lnTo>
                  <a:lnTo>
                    <a:pt x="3058" y="10162"/>
                  </a:lnTo>
                  <a:lnTo>
                    <a:pt x="3048" y="10172"/>
                  </a:lnTo>
                  <a:lnTo>
                    <a:pt x="3048" y="10182"/>
                  </a:lnTo>
                  <a:lnTo>
                    <a:pt x="3048" y="10191"/>
                  </a:lnTo>
                  <a:lnTo>
                    <a:pt x="3039" y="10191"/>
                  </a:lnTo>
                  <a:lnTo>
                    <a:pt x="3048" y="10200"/>
                  </a:lnTo>
                  <a:lnTo>
                    <a:pt x="3048" y="10210"/>
                  </a:lnTo>
                  <a:lnTo>
                    <a:pt x="3058" y="10210"/>
                  </a:lnTo>
                  <a:lnTo>
                    <a:pt x="3067" y="10210"/>
                  </a:lnTo>
                  <a:lnTo>
                    <a:pt x="3077" y="10210"/>
                  </a:lnTo>
                  <a:lnTo>
                    <a:pt x="3086" y="10210"/>
                  </a:lnTo>
                  <a:lnTo>
                    <a:pt x="3096" y="10220"/>
                  </a:lnTo>
                  <a:lnTo>
                    <a:pt x="3105" y="10220"/>
                  </a:lnTo>
                  <a:lnTo>
                    <a:pt x="3105" y="10229"/>
                  </a:lnTo>
                  <a:lnTo>
                    <a:pt x="3115" y="10229"/>
                  </a:lnTo>
                  <a:lnTo>
                    <a:pt x="3124" y="10229"/>
                  </a:lnTo>
                  <a:lnTo>
                    <a:pt x="3124" y="10239"/>
                  </a:lnTo>
                  <a:lnTo>
                    <a:pt x="3124" y="10248"/>
                  </a:lnTo>
                  <a:lnTo>
                    <a:pt x="3124" y="10258"/>
                  </a:lnTo>
                  <a:lnTo>
                    <a:pt x="3124" y="10267"/>
                  </a:lnTo>
                  <a:lnTo>
                    <a:pt x="3124" y="10277"/>
                  </a:lnTo>
                  <a:lnTo>
                    <a:pt x="3124" y="10286"/>
                  </a:lnTo>
                  <a:lnTo>
                    <a:pt x="3134" y="10296"/>
                  </a:lnTo>
                  <a:lnTo>
                    <a:pt x="3143" y="10305"/>
                  </a:lnTo>
                  <a:lnTo>
                    <a:pt x="3143" y="10324"/>
                  </a:lnTo>
                  <a:lnTo>
                    <a:pt x="3143" y="10334"/>
                  </a:lnTo>
                  <a:lnTo>
                    <a:pt x="3153" y="10343"/>
                  </a:lnTo>
                  <a:lnTo>
                    <a:pt x="3153" y="10353"/>
                  </a:lnTo>
                  <a:lnTo>
                    <a:pt x="3153" y="10362"/>
                  </a:lnTo>
                  <a:lnTo>
                    <a:pt x="3153" y="10372"/>
                  </a:lnTo>
                  <a:lnTo>
                    <a:pt x="3162" y="10381"/>
                  </a:lnTo>
                  <a:lnTo>
                    <a:pt x="3162" y="10391"/>
                  </a:lnTo>
                  <a:lnTo>
                    <a:pt x="3162" y="10400"/>
                  </a:lnTo>
                  <a:lnTo>
                    <a:pt x="3162" y="10410"/>
                  </a:lnTo>
                  <a:lnTo>
                    <a:pt x="3162" y="10420"/>
                  </a:lnTo>
                  <a:lnTo>
                    <a:pt x="3162" y="10448"/>
                  </a:lnTo>
                  <a:lnTo>
                    <a:pt x="3172" y="10458"/>
                  </a:lnTo>
                  <a:lnTo>
                    <a:pt x="3172" y="10467"/>
                  </a:lnTo>
                  <a:lnTo>
                    <a:pt x="3172" y="10477"/>
                  </a:lnTo>
                  <a:lnTo>
                    <a:pt x="3172" y="10486"/>
                  </a:lnTo>
                  <a:lnTo>
                    <a:pt x="3172" y="10496"/>
                  </a:lnTo>
                  <a:lnTo>
                    <a:pt x="3172" y="10505"/>
                  </a:lnTo>
                  <a:lnTo>
                    <a:pt x="3172" y="10515"/>
                  </a:lnTo>
                  <a:lnTo>
                    <a:pt x="3191" y="10515"/>
                  </a:lnTo>
                  <a:lnTo>
                    <a:pt x="3200" y="10524"/>
                  </a:lnTo>
                  <a:lnTo>
                    <a:pt x="3200" y="10534"/>
                  </a:lnTo>
                  <a:lnTo>
                    <a:pt x="3200" y="10543"/>
                  </a:lnTo>
                  <a:lnTo>
                    <a:pt x="3200" y="10553"/>
                  </a:lnTo>
                  <a:lnTo>
                    <a:pt x="3210" y="10563"/>
                  </a:lnTo>
                  <a:lnTo>
                    <a:pt x="3210" y="10572"/>
                  </a:lnTo>
                  <a:lnTo>
                    <a:pt x="3200" y="10572"/>
                  </a:lnTo>
                  <a:lnTo>
                    <a:pt x="3200" y="10581"/>
                  </a:lnTo>
                  <a:lnTo>
                    <a:pt x="3210" y="10581"/>
                  </a:lnTo>
                  <a:lnTo>
                    <a:pt x="3210" y="10591"/>
                  </a:lnTo>
                  <a:lnTo>
                    <a:pt x="3219" y="10591"/>
                  </a:lnTo>
                  <a:lnTo>
                    <a:pt x="3219" y="10581"/>
                  </a:lnTo>
                  <a:lnTo>
                    <a:pt x="3229" y="10572"/>
                  </a:lnTo>
                  <a:lnTo>
                    <a:pt x="3229" y="10563"/>
                  </a:lnTo>
                  <a:lnTo>
                    <a:pt x="3229" y="10553"/>
                  </a:lnTo>
                  <a:lnTo>
                    <a:pt x="3229" y="10543"/>
                  </a:lnTo>
                  <a:lnTo>
                    <a:pt x="3239" y="10543"/>
                  </a:lnTo>
                  <a:lnTo>
                    <a:pt x="3248" y="10534"/>
                  </a:lnTo>
                  <a:lnTo>
                    <a:pt x="3257" y="10534"/>
                  </a:lnTo>
                  <a:lnTo>
                    <a:pt x="3257" y="10543"/>
                  </a:lnTo>
                  <a:lnTo>
                    <a:pt x="3267" y="10543"/>
                  </a:lnTo>
                  <a:lnTo>
                    <a:pt x="3267" y="10553"/>
                  </a:lnTo>
                  <a:lnTo>
                    <a:pt x="3267" y="10563"/>
                  </a:lnTo>
                  <a:lnTo>
                    <a:pt x="3267" y="10572"/>
                  </a:lnTo>
                  <a:lnTo>
                    <a:pt x="3257" y="10572"/>
                  </a:lnTo>
                  <a:lnTo>
                    <a:pt x="3257" y="10581"/>
                  </a:lnTo>
                  <a:lnTo>
                    <a:pt x="3267" y="10591"/>
                  </a:lnTo>
                  <a:lnTo>
                    <a:pt x="3267" y="10601"/>
                  </a:lnTo>
                  <a:lnTo>
                    <a:pt x="3267" y="10610"/>
                  </a:lnTo>
                  <a:lnTo>
                    <a:pt x="3277" y="10610"/>
                  </a:lnTo>
                  <a:lnTo>
                    <a:pt x="3277" y="10619"/>
                  </a:lnTo>
                  <a:lnTo>
                    <a:pt x="3277" y="10629"/>
                  </a:lnTo>
                  <a:lnTo>
                    <a:pt x="3286" y="10629"/>
                  </a:lnTo>
                  <a:lnTo>
                    <a:pt x="3296" y="10629"/>
                  </a:lnTo>
                  <a:lnTo>
                    <a:pt x="3305" y="10629"/>
                  </a:lnTo>
                  <a:lnTo>
                    <a:pt x="3305" y="10639"/>
                  </a:lnTo>
                  <a:lnTo>
                    <a:pt x="3315" y="10648"/>
                  </a:lnTo>
                  <a:lnTo>
                    <a:pt x="3315" y="10658"/>
                  </a:lnTo>
                  <a:lnTo>
                    <a:pt x="3315" y="10667"/>
                  </a:lnTo>
                  <a:lnTo>
                    <a:pt x="3324" y="10667"/>
                  </a:lnTo>
                  <a:lnTo>
                    <a:pt x="3324" y="10677"/>
                  </a:lnTo>
                  <a:lnTo>
                    <a:pt x="3343" y="10686"/>
                  </a:lnTo>
                  <a:lnTo>
                    <a:pt x="3343" y="10696"/>
                  </a:lnTo>
                  <a:lnTo>
                    <a:pt x="3334" y="10715"/>
                  </a:lnTo>
                  <a:lnTo>
                    <a:pt x="3334" y="10724"/>
                  </a:lnTo>
                  <a:lnTo>
                    <a:pt x="3334" y="10734"/>
                  </a:lnTo>
                  <a:lnTo>
                    <a:pt x="3343" y="10734"/>
                  </a:lnTo>
                  <a:lnTo>
                    <a:pt x="3343" y="10743"/>
                  </a:lnTo>
                  <a:lnTo>
                    <a:pt x="3353" y="10753"/>
                  </a:lnTo>
                  <a:lnTo>
                    <a:pt x="3362" y="10753"/>
                  </a:lnTo>
                  <a:lnTo>
                    <a:pt x="3372" y="10753"/>
                  </a:lnTo>
                  <a:lnTo>
                    <a:pt x="3381" y="10753"/>
                  </a:lnTo>
                  <a:lnTo>
                    <a:pt x="3381" y="10762"/>
                  </a:lnTo>
                  <a:lnTo>
                    <a:pt x="3391" y="10772"/>
                  </a:lnTo>
                  <a:lnTo>
                    <a:pt x="3400" y="10772"/>
                  </a:lnTo>
                  <a:lnTo>
                    <a:pt x="3400" y="10781"/>
                  </a:lnTo>
                  <a:lnTo>
                    <a:pt x="3410" y="10781"/>
                  </a:lnTo>
                  <a:lnTo>
                    <a:pt x="3429" y="10772"/>
                  </a:lnTo>
                  <a:lnTo>
                    <a:pt x="3438" y="10772"/>
                  </a:lnTo>
                  <a:lnTo>
                    <a:pt x="3458" y="10743"/>
                  </a:lnTo>
                  <a:lnTo>
                    <a:pt x="3467" y="10724"/>
                  </a:lnTo>
                  <a:lnTo>
                    <a:pt x="3477" y="10724"/>
                  </a:lnTo>
                  <a:lnTo>
                    <a:pt x="3477" y="10715"/>
                  </a:lnTo>
                  <a:lnTo>
                    <a:pt x="3515" y="10705"/>
                  </a:lnTo>
                  <a:lnTo>
                    <a:pt x="3534" y="10705"/>
                  </a:lnTo>
                  <a:lnTo>
                    <a:pt x="3543" y="10705"/>
                  </a:lnTo>
                  <a:lnTo>
                    <a:pt x="3543" y="10696"/>
                  </a:lnTo>
                  <a:lnTo>
                    <a:pt x="3572" y="10686"/>
                  </a:lnTo>
                  <a:lnTo>
                    <a:pt x="3581" y="10686"/>
                  </a:lnTo>
                  <a:lnTo>
                    <a:pt x="3591" y="10677"/>
                  </a:lnTo>
                  <a:lnTo>
                    <a:pt x="3610" y="10677"/>
                  </a:lnTo>
                  <a:lnTo>
                    <a:pt x="3620" y="10677"/>
                  </a:lnTo>
                  <a:lnTo>
                    <a:pt x="3629" y="10686"/>
                  </a:lnTo>
                  <a:lnTo>
                    <a:pt x="3638" y="10696"/>
                  </a:lnTo>
                  <a:lnTo>
                    <a:pt x="3638" y="10686"/>
                  </a:lnTo>
                  <a:lnTo>
                    <a:pt x="3648" y="10686"/>
                  </a:lnTo>
                  <a:lnTo>
                    <a:pt x="3705" y="10677"/>
                  </a:lnTo>
                  <a:lnTo>
                    <a:pt x="3724" y="10686"/>
                  </a:lnTo>
                  <a:lnTo>
                    <a:pt x="3724" y="10696"/>
                  </a:lnTo>
                  <a:lnTo>
                    <a:pt x="3734" y="10696"/>
                  </a:lnTo>
                  <a:lnTo>
                    <a:pt x="3734" y="10715"/>
                  </a:lnTo>
                  <a:lnTo>
                    <a:pt x="3743" y="10715"/>
                  </a:lnTo>
                  <a:lnTo>
                    <a:pt x="3753" y="10724"/>
                  </a:lnTo>
                  <a:lnTo>
                    <a:pt x="3762" y="10734"/>
                  </a:lnTo>
                  <a:lnTo>
                    <a:pt x="3762" y="10743"/>
                  </a:lnTo>
                  <a:lnTo>
                    <a:pt x="3762" y="10753"/>
                  </a:lnTo>
                  <a:lnTo>
                    <a:pt x="3781" y="10743"/>
                  </a:lnTo>
                  <a:lnTo>
                    <a:pt x="3829" y="10734"/>
                  </a:lnTo>
                  <a:lnTo>
                    <a:pt x="3839" y="10734"/>
                  </a:lnTo>
                  <a:lnTo>
                    <a:pt x="3839" y="10724"/>
                  </a:lnTo>
                  <a:lnTo>
                    <a:pt x="3877" y="10724"/>
                  </a:lnTo>
                  <a:lnTo>
                    <a:pt x="3886" y="10734"/>
                  </a:lnTo>
                  <a:lnTo>
                    <a:pt x="3886" y="10743"/>
                  </a:lnTo>
                  <a:lnTo>
                    <a:pt x="3896" y="10743"/>
                  </a:lnTo>
                  <a:lnTo>
                    <a:pt x="3905" y="10753"/>
                  </a:lnTo>
                  <a:lnTo>
                    <a:pt x="3924" y="10753"/>
                  </a:lnTo>
                  <a:lnTo>
                    <a:pt x="3943" y="10762"/>
                  </a:lnTo>
                  <a:lnTo>
                    <a:pt x="3953" y="10762"/>
                  </a:lnTo>
                  <a:lnTo>
                    <a:pt x="3953" y="10772"/>
                  </a:lnTo>
                  <a:lnTo>
                    <a:pt x="3962" y="10772"/>
                  </a:lnTo>
                  <a:lnTo>
                    <a:pt x="3972" y="10781"/>
                  </a:lnTo>
                  <a:lnTo>
                    <a:pt x="3972" y="10791"/>
                  </a:lnTo>
                  <a:lnTo>
                    <a:pt x="3981" y="10791"/>
                  </a:lnTo>
                  <a:lnTo>
                    <a:pt x="4000" y="10791"/>
                  </a:lnTo>
                  <a:lnTo>
                    <a:pt x="4000" y="10781"/>
                  </a:lnTo>
                  <a:lnTo>
                    <a:pt x="4010" y="10781"/>
                  </a:lnTo>
                  <a:lnTo>
                    <a:pt x="4019" y="10781"/>
                  </a:lnTo>
                  <a:lnTo>
                    <a:pt x="4019" y="10772"/>
                  </a:lnTo>
                  <a:lnTo>
                    <a:pt x="4019" y="10762"/>
                  </a:lnTo>
                  <a:lnTo>
                    <a:pt x="4019" y="10753"/>
                  </a:lnTo>
                  <a:lnTo>
                    <a:pt x="4029" y="10743"/>
                  </a:lnTo>
                  <a:lnTo>
                    <a:pt x="4039" y="10743"/>
                  </a:lnTo>
                  <a:lnTo>
                    <a:pt x="4039" y="10753"/>
                  </a:lnTo>
                  <a:lnTo>
                    <a:pt x="4048" y="10753"/>
                  </a:lnTo>
                  <a:lnTo>
                    <a:pt x="4057" y="10762"/>
                  </a:lnTo>
                  <a:lnTo>
                    <a:pt x="4067" y="10762"/>
                  </a:lnTo>
                  <a:lnTo>
                    <a:pt x="4067" y="10772"/>
                  </a:lnTo>
                  <a:lnTo>
                    <a:pt x="4096" y="10781"/>
                  </a:lnTo>
                  <a:lnTo>
                    <a:pt x="4124" y="10781"/>
                  </a:lnTo>
                  <a:lnTo>
                    <a:pt x="4153" y="10781"/>
                  </a:lnTo>
                  <a:lnTo>
                    <a:pt x="4162" y="10781"/>
                  </a:lnTo>
                  <a:lnTo>
                    <a:pt x="4172" y="10772"/>
                  </a:lnTo>
                  <a:lnTo>
                    <a:pt x="4191" y="10772"/>
                  </a:lnTo>
                  <a:lnTo>
                    <a:pt x="4200" y="10772"/>
                  </a:lnTo>
                  <a:lnTo>
                    <a:pt x="4220" y="10772"/>
                  </a:lnTo>
                  <a:lnTo>
                    <a:pt x="4220" y="10762"/>
                  </a:lnTo>
                  <a:lnTo>
                    <a:pt x="4229" y="10772"/>
                  </a:lnTo>
                  <a:lnTo>
                    <a:pt x="4239" y="10762"/>
                  </a:lnTo>
                  <a:lnTo>
                    <a:pt x="4248" y="10762"/>
                  </a:lnTo>
                  <a:lnTo>
                    <a:pt x="4258" y="10762"/>
                  </a:lnTo>
                  <a:lnTo>
                    <a:pt x="4267" y="10772"/>
                  </a:lnTo>
                  <a:lnTo>
                    <a:pt x="4277" y="10772"/>
                  </a:lnTo>
                  <a:lnTo>
                    <a:pt x="4277" y="10781"/>
                  </a:lnTo>
                  <a:lnTo>
                    <a:pt x="4277" y="10791"/>
                  </a:lnTo>
                  <a:lnTo>
                    <a:pt x="4286" y="10791"/>
                  </a:lnTo>
                  <a:lnTo>
                    <a:pt x="4296" y="10801"/>
                  </a:lnTo>
                  <a:lnTo>
                    <a:pt x="4296" y="10810"/>
                  </a:lnTo>
                  <a:lnTo>
                    <a:pt x="4305" y="10810"/>
                  </a:lnTo>
                  <a:lnTo>
                    <a:pt x="4315" y="10810"/>
                  </a:lnTo>
                  <a:lnTo>
                    <a:pt x="4315" y="10819"/>
                  </a:lnTo>
                  <a:lnTo>
                    <a:pt x="4324" y="10819"/>
                  </a:lnTo>
                  <a:lnTo>
                    <a:pt x="4334" y="10819"/>
                  </a:lnTo>
                  <a:lnTo>
                    <a:pt x="4334" y="10829"/>
                  </a:lnTo>
                  <a:lnTo>
                    <a:pt x="4343" y="10829"/>
                  </a:lnTo>
                  <a:lnTo>
                    <a:pt x="4343" y="10839"/>
                  </a:lnTo>
                  <a:lnTo>
                    <a:pt x="4343" y="10848"/>
                  </a:lnTo>
                  <a:lnTo>
                    <a:pt x="4353" y="10848"/>
                  </a:lnTo>
                  <a:lnTo>
                    <a:pt x="4353" y="10858"/>
                  </a:lnTo>
                  <a:lnTo>
                    <a:pt x="4372" y="10858"/>
                  </a:lnTo>
                  <a:lnTo>
                    <a:pt x="4381" y="10858"/>
                  </a:lnTo>
                  <a:lnTo>
                    <a:pt x="4381" y="10867"/>
                  </a:lnTo>
                  <a:lnTo>
                    <a:pt x="4391" y="10867"/>
                  </a:lnTo>
                  <a:lnTo>
                    <a:pt x="4391" y="10877"/>
                  </a:lnTo>
                  <a:lnTo>
                    <a:pt x="4400" y="10877"/>
                  </a:lnTo>
                  <a:lnTo>
                    <a:pt x="4400" y="10886"/>
                  </a:lnTo>
                  <a:lnTo>
                    <a:pt x="4400" y="10896"/>
                  </a:lnTo>
                  <a:lnTo>
                    <a:pt x="4410" y="10905"/>
                  </a:lnTo>
                  <a:lnTo>
                    <a:pt x="4420" y="10915"/>
                  </a:lnTo>
                  <a:lnTo>
                    <a:pt x="4429" y="10915"/>
                  </a:lnTo>
                  <a:lnTo>
                    <a:pt x="4438" y="10915"/>
                  </a:lnTo>
                  <a:lnTo>
                    <a:pt x="4448" y="10896"/>
                  </a:lnTo>
                  <a:lnTo>
                    <a:pt x="4458" y="10896"/>
                  </a:lnTo>
                  <a:lnTo>
                    <a:pt x="4467" y="10896"/>
                  </a:lnTo>
                  <a:lnTo>
                    <a:pt x="4477" y="10905"/>
                  </a:lnTo>
                  <a:lnTo>
                    <a:pt x="4486" y="10905"/>
                  </a:lnTo>
                  <a:lnTo>
                    <a:pt x="4496" y="10905"/>
                  </a:lnTo>
                  <a:lnTo>
                    <a:pt x="4505" y="10905"/>
                  </a:lnTo>
                  <a:lnTo>
                    <a:pt x="4515" y="10905"/>
                  </a:lnTo>
                  <a:lnTo>
                    <a:pt x="4524" y="10905"/>
                  </a:lnTo>
                  <a:lnTo>
                    <a:pt x="4524" y="10896"/>
                  </a:lnTo>
                  <a:lnTo>
                    <a:pt x="4534" y="10896"/>
                  </a:lnTo>
                  <a:lnTo>
                    <a:pt x="4543" y="10896"/>
                  </a:lnTo>
                  <a:lnTo>
                    <a:pt x="4543" y="10886"/>
                  </a:lnTo>
                  <a:lnTo>
                    <a:pt x="4562" y="10877"/>
                  </a:lnTo>
                  <a:lnTo>
                    <a:pt x="4572" y="10867"/>
                  </a:lnTo>
                  <a:lnTo>
                    <a:pt x="4591" y="10877"/>
                  </a:lnTo>
                  <a:lnTo>
                    <a:pt x="4610" y="10877"/>
                  </a:lnTo>
                  <a:lnTo>
                    <a:pt x="4619" y="10877"/>
                  </a:lnTo>
                  <a:lnTo>
                    <a:pt x="4619" y="10886"/>
                  </a:lnTo>
                  <a:lnTo>
                    <a:pt x="4629" y="10896"/>
                  </a:lnTo>
                  <a:lnTo>
                    <a:pt x="4629" y="10905"/>
                  </a:lnTo>
                  <a:lnTo>
                    <a:pt x="4639" y="10905"/>
                  </a:lnTo>
                  <a:lnTo>
                    <a:pt x="4648" y="10905"/>
                  </a:lnTo>
                  <a:lnTo>
                    <a:pt x="4658" y="10896"/>
                  </a:lnTo>
                  <a:lnTo>
                    <a:pt x="4677" y="10877"/>
                  </a:lnTo>
                  <a:lnTo>
                    <a:pt x="4686" y="10877"/>
                  </a:lnTo>
                  <a:lnTo>
                    <a:pt x="4686" y="10867"/>
                  </a:lnTo>
                  <a:lnTo>
                    <a:pt x="4696" y="10867"/>
                  </a:lnTo>
                  <a:lnTo>
                    <a:pt x="4715" y="10877"/>
                  </a:lnTo>
                  <a:lnTo>
                    <a:pt x="4724" y="10877"/>
                  </a:lnTo>
                  <a:lnTo>
                    <a:pt x="4734" y="10886"/>
                  </a:lnTo>
                  <a:lnTo>
                    <a:pt x="4743" y="10877"/>
                  </a:lnTo>
                  <a:lnTo>
                    <a:pt x="4743" y="10886"/>
                  </a:lnTo>
                  <a:lnTo>
                    <a:pt x="4753" y="10886"/>
                  </a:lnTo>
                  <a:lnTo>
                    <a:pt x="4753" y="10896"/>
                  </a:lnTo>
                  <a:lnTo>
                    <a:pt x="4762" y="10896"/>
                  </a:lnTo>
                  <a:lnTo>
                    <a:pt x="4762" y="10905"/>
                  </a:lnTo>
                  <a:lnTo>
                    <a:pt x="4772" y="10905"/>
                  </a:lnTo>
                  <a:lnTo>
                    <a:pt x="4772" y="10915"/>
                  </a:lnTo>
                  <a:lnTo>
                    <a:pt x="4762" y="10905"/>
                  </a:lnTo>
                  <a:lnTo>
                    <a:pt x="4762" y="10915"/>
                  </a:lnTo>
                  <a:lnTo>
                    <a:pt x="4762" y="10924"/>
                  </a:lnTo>
                  <a:lnTo>
                    <a:pt x="4762" y="10934"/>
                  </a:lnTo>
                  <a:lnTo>
                    <a:pt x="4772" y="10934"/>
                  </a:lnTo>
                  <a:lnTo>
                    <a:pt x="4801" y="10915"/>
                  </a:lnTo>
                  <a:lnTo>
                    <a:pt x="4810" y="10915"/>
                  </a:lnTo>
                  <a:lnTo>
                    <a:pt x="4819" y="10915"/>
                  </a:lnTo>
                  <a:lnTo>
                    <a:pt x="4829" y="10915"/>
                  </a:lnTo>
                  <a:lnTo>
                    <a:pt x="4829" y="10924"/>
                  </a:lnTo>
                  <a:lnTo>
                    <a:pt x="4839" y="10924"/>
                  </a:lnTo>
                  <a:lnTo>
                    <a:pt x="4848" y="10915"/>
                  </a:lnTo>
                  <a:lnTo>
                    <a:pt x="4848" y="10905"/>
                  </a:lnTo>
                  <a:lnTo>
                    <a:pt x="4858" y="10905"/>
                  </a:lnTo>
                  <a:lnTo>
                    <a:pt x="4848" y="10905"/>
                  </a:lnTo>
                  <a:lnTo>
                    <a:pt x="4848" y="10896"/>
                  </a:lnTo>
                  <a:lnTo>
                    <a:pt x="4858" y="10896"/>
                  </a:lnTo>
                  <a:lnTo>
                    <a:pt x="4858" y="10886"/>
                  </a:lnTo>
                  <a:lnTo>
                    <a:pt x="4867" y="10877"/>
                  </a:lnTo>
                  <a:lnTo>
                    <a:pt x="4877" y="10867"/>
                  </a:lnTo>
                  <a:lnTo>
                    <a:pt x="4886" y="10877"/>
                  </a:lnTo>
                  <a:lnTo>
                    <a:pt x="4886" y="10886"/>
                  </a:lnTo>
                  <a:lnTo>
                    <a:pt x="4896" y="10886"/>
                  </a:lnTo>
                  <a:lnTo>
                    <a:pt x="4905" y="10877"/>
                  </a:lnTo>
                  <a:lnTo>
                    <a:pt x="4915" y="10877"/>
                  </a:lnTo>
                  <a:lnTo>
                    <a:pt x="4924" y="10877"/>
                  </a:lnTo>
                  <a:lnTo>
                    <a:pt x="4924" y="10867"/>
                  </a:lnTo>
                  <a:lnTo>
                    <a:pt x="4934" y="10858"/>
                  </a:lnTo>
                  <a:lnTo>
                    <a:pt x="4924" y="10858"/>
                  </a:lnTo>
                  <a:lnTo>
                    <a:pt x="4924" y="10848"/>
                  </a:lnTo>
                  <a:lnTo>
                    <a:pt x="4934" y="10848"/>
                  </a:lnTo>
                  <a:lnTo>
                    <a:pt x="4953" y="10839"/>
                  </a:lnTo>
                  <a:lnTo>
                    <a:pt x="4972" y="10839"/>
                  </a:lnTo>
                  <a:lnTo>
                    <a:pt x="4972" y="10829"/>
                  </a:lnTo>
                  <a:lnTo>
                    <a:pt x="4982" y="10829"/>
                  </a:lnTo>
                  <a:lnTo>
                    <a:pt x="4991" y="10829"/>
                  </a:lnTo>
                  <a:lnTo>
                    <a:pt x="5000" y="10829"/>
                  </a:lnTo>
                  <a:lnTo>
                    <a:pt x="5010" y="10829"/>
                  </a:lnTo>
                  <a:lnTo>
                    <a:pt x="5010" y="10839"/>
                  </a:lnTo>
                  <a:lnTo>
                    <a:pt x="5020" y="10848"/>
                  </a:lnTo>
                  <a:lnTo>
                    <a:pt x="5029" y="10848"/>
                  </a:lnTo>
                  <a:lnTo>
                    <a:pt x="5039" y="10858"/>
                  </a:lnTo>
                  <a:lnTo>
                    <a:pt x="5048" y="10858"/>
                  </a:lnTo>
                  <a:lnTo>
                    <a:pt x="5058" y="10858"/>
                  </a:lnTo>
                  <a:lnTo>
                    <a:pt x="5058" y="10848"/>
                  </a:lnTo>
                  <a:lnTo>
                    <a:pt x="5067" y="10848"/>
                  </a:lnTo>
                  <a:lnTo>
                    <a:pt x="5067" y="10839"/>
                  </a:lnTo>
                  <a:lnTo>
                    <a:pt x="5067" y="10829"/>
                  </a:lnTo>
                  <a:lnTo>
                    <a:pt x="5067" y="10819"/>
                  </a:lnTo>
                  <a:lnTo>
                    <a:pt x="5067" y="10810"/>
                  </a:lnTo>
                  <a:lnTo>
                    <a:pt x="5077" y="10801"/>
                  </a:lnTo>
                  <a:lnTo>
                    <a:pt x="5086" y="10801"/>
                  </a:lnTo>
                  <a:lnTo>
                    <a:pt x="5096" y="10801"/>
                  </a:lnTo>
                  <a:lnTo>
                    <a:pt x="5105" y="10801"/>
                  </a:lnTo>
                  <a:lnTo>
                    <a:pt x="5105" y="10810"/>
                  </a:lnTo>
                  <a:lnTo>
                    <a:pt x="5134" y="10810"/>
                  </a:lnTo>
                  <a:lnTo>
                    <a:pt x="5143" y="10801"/>
                  </a:lnTo>
                  <a:lnTo>
                    <a:pt x="5162" y="10801"/>
                  </a:lnTo>
                  <a:lnTo>
                    <a:pt x="5162" y="10791"/>
                  </a:lnTo>
                  <a:lnTo>
                    <a:pt x="5172" y="10791"/>
                  </a:lnTo>
                  <a:lnTo>
                    <a:pt x="5181" y="10781"/>
                  </a:lnTo>
                  <a:lnTo>
                    <a:pt x="5191" y="10781"/>
                  </a:lnTo>
                  <a:lnTo>
                    <a:pt x="5191" y="10772"/>
                  </a:lnTo>
                  <a:lnTo>
                    <a:pt x="5200" y="10781"/>
                  </a:lnTo>
                  <a:lnTo>
                    <a:pt x="5220" y="10791"/>
                  </a:lnTo>
                  <a:lnTo>
                    <a:pt x="5229" y="10791"/>
                  </a:lnTo>
                  <a:lnTo>
                    <a:pt x="5238" y="10791"/>
                  </a:lnTo>
                  <a:lnTo>
                    <a:pt x="5238" y="10801"/>
                  </a:lnTo>
                  <a:lnTo>
                    <a:pt x="5248" y="10801"/>
                  </a:lnTo>
                  <a:lnTo>
                    <a:pt x="5248" y="10810"/>
                  </a:lnTo>
                  <a:lnTo>
                    <a:pt x="5258" y="10810"/>
                  </a:lnTo>
                  <a:lnTo>
                    <a:pt x="5286" y="10810"/>
                  </a:lnTo>
                  <a:lnTo>
                    <a:pt x="5286" y="10801"/>
                  </a:lnTo>
                  <a:lnTo>
                    <a:pt x="5296" y="10801"/>
                  </a:lnTo>
                  <a:lnTo>
                    <a:pt x="5296" y="10810"/>
                  </a:lnTo>
                  <a:lnTo>
                    <a:pt x="5305" y="10810"/>
                  </a:lnTo>
                  <a:lnTo>
                    <a:pt x="5315" y="10810"/>
                  </a:lnTo>
                  <a:lnTo>
                    <a:pt x="5324" y="10810"/>
                  </a:lnTo>
                  <a:lnTo>
                    <a:pt x="5324" y="10801"/>
                  </a:lnTo>
                  <a:lnTo>
                    <a:pt x="5334" y="10810"/>
                  </a:lnTo>
                  <a:lnTo>
                    <a:pt x="5343" y="10801"/>
                  </a:lnTo>
                  <a:lnTo>
                    <a:pt x="5353" y="10801"/>
                  </a:lnTo>
                  <a:lnTo>
                    <a:pt x="5363" y="10801"/>
                  </a:lnTo>
                  <a:lnTo>
                    <a:pt x="5372" y="10791"/>
                  </a:lnTo>
                  <a:lnTo>
                    <a:pt x="5372" y="10781"/>
                  </a:lnTo>
                  <a:lnTo>
                    <a:pt x="5372" y="10772"/>
                  </a:lnTo>
                  <a:lnTo>
                    <a:pt x="5372" y="10762"/>
                  </a:lnTo>
                  <a:lnTo>
                    <a:pt x="5372" y="10753"/>
                  </a:lnTo>
                  <a:lnTo>
                    <a:pt x="5363" y="10753"/>
                  </a:lnTo>
                  <a:lnTo>
                    <a:pt x="5353" y="10743"/>
                  </a:lnTo>
                  <a:lnTo>
                    <a:pt x="5353" y="10734"/>
                  </a:lnTo>
                  <a:lnTo>
                    <a:pt x="5381" y="10715"/>
                  </a:lnTo>
                  <a:lnTo>
                    <a:pt x="5391" y="10705"/>
                  </a:lnTo>
                  <a:lnTo>
                    <a:pt x="5429" y="10686"/>
                  </a:lnTo>
                  <a:lnTo>
                    <a:pt x="5429" y="10677"/>
                  </a:lnTo>
                  <a:lnTo>
                    <a:pt x="5439" y="10677"/>
                  </a:lnTo>
                  <a:lnTo>
                    <a:pt x="5448" y="10667"/>
                  </a:lnTo>
                  <a:lnTo>
                    <a:pt x="5458" y="10667"/>
                  </a:lnTo>
                  <a:lnTo>
                    <a:pt x="5458" y="10658"/>
                  </a:lnTo>
                  <a:lnTo>
                    <a:pt x="5467" y="10658"/>
                  </a:lnTo>
                  <a:lnTo>
                    <a:pt x="5477" y="10658"/>
                  </a:lnTo>
                  <a:lnTo>
                    <a:pt x="5486" y="10658"/>
                  </a:lnTo>
                  <a:lnTo>
                    <a:pt x="5496" y="10658"/>
                  </a:lnTo>
                  <a:lnTo>
                    <a:pt x="5496" y="10667"/>
                  </a:lnTo>
                  <a:lnTo>
                    <a:pt x="5505" y="10667"/>
                  </a:lnTo>
                  <a:lnTo>
                    <a:pt x="5505" y="10658"/>
                  </a:lnTo>
                  <a:lnTo>
                    <a:pt x="5505" y="10648"/>
                  </a:lnTo>
                  <a:lnTo>
                    <a:pt x="5515" y="10648"/>
                  </a:lnTo>
                  <a:lnTo>
                    <a:pt x="5524" y="10648"/>
                  </a:lnTo>
                  <a:lnTo>
                    <a:pt x="5534" y="10658"/>
                  </a:lnTo>
                  <a:lnTo>
                    <a:pt x="5543" y="10658"/>
                  </a:lnTo>
                  <a:lnTo>
                    <a:pt x="5553" y="10658"/>
                  </a:lnTo>
                  <a:lnTo>
                    <a:pt x="5553" y="10648"/>
                  </a:lnTo>
                  <a:lnTo>
                    <a:pt x="5562" y="10648"/>
                  </a:lnTo>
                  <a:lnTo>
                    <a:pt x="5572" y="10648"/>
                  </a:lnTo>
                  <a:lnTo>
                    <a:pt x="5581" y="10648"/>
                  </a:lnTo>
                  <a:lnTo>
                    <a:pt x="5581" y="10639"/>
                  </a:lnTo>
                  <a:lnTo>
                    <a:pt x="5639" y="10619"/>
                  </a:lnTo>
                  <a:lnTo>
                    <a:pt x="5648" y="10610"/>
                  </a:lnTo>
                  <a:lnTo>
                    <a:pt x="5677" y="10601"/>
                  </a:lnTo>
                  <a:lnTo>
                    <a:pt x="5686" y="10601"/>
                  </a:lnTo>
                  <a:lnTo>
                    <a:pt x="5705" y="10610"/>
                  </a:lnTo>
                  <a:lnTo>
                    <a:pt x="5724" y="10601"/>
                  </a:lnTo>
                  <a:lnTo>
                    <a:pt x="5724" y="10591"/>
                  </a:lnTo>
                  <a:lnTo>
                    <a:pt x="5715" y="10581"/>
                  </a:lnTo>
                  <a:lnTo>
                    <a:pt x="5715" y="10572"/>
                  </a:lnTo>
                  <a:lnTo>
                    <a:pt x="5705" y="10563"/>
                  </a:lnTo>
                  <a:lnTo>
                    <a:pt x="5696" y="10563"/>
                  </a:lnTo>
                  <a:lnTo>
                    <a:pt x="5696" y="10553"/>
                  </a:lnTo>
                  <a:lnTo>
                    <a:pt x="5686" y="10534"/>
                  </a:lnTo>
                  <a:lnTo>
                    <a:pt x="5686" y="10524"/>
                  </a:lnTo>
                  <a:lnTo>
                    <a:pt x="5696" y="10524"/>
                  </a:lnTo>
                  <a:lnTo>
                    <a:pt x="5696" y="10515"/>
                  </a:lnTo>
                  <a:lnTo>
                    <a:pt x="5686" y="10496"/>
                  </a:lnTo>
                  <a:lnTo>
                    <a:pt x="5686" y="10477"/>
                  </a:lnTo>
                  <a:lnTo>
                    <a:pt x="5686" y="10467"/>
                  </a:lnTo>
                  <a:lnTo>
                    <a:pt x="5686" y="10458"/>
                  </a:lnTo>
                  <a:lnTo>
                    <a:pt x="5677" y="10448"/>
                  </a:lnTo>
                  <a:lnTo>
                    <a:pt x="5677" y="10438"/>
                  </a:lnTo>
                  <a:lnTo>
                    <a:pt x="5686" y="10429"/>
                  </a:lnTo>
                  <a:lnTo>
                    <a:pt x="5696" y="10420"/>
                  </a:lnTo>
                  <a:lnTo>
                    <a:pt x="5696" y="10410"/>
                  </a:lnTo>
                  <a:lnTo>
                    <a:pt x="5696" y="10391"/>
                  </a:lnTo>
                  <a:lnTo>
                    <a:pt x="5696" y="10381"/>
                  </a:lnTo>
                  <a:lnTo>
                    <a:pt x="5686" y="10372"/>
                  </a:lnTo>
                  <a:lnTo>
                    <a:pt x="5686" y="10362"/>
                  </a:lnTo>
                  <a:lnTo>
                    <a:pt x="5677" y="10362"/>
                  </a:lnTo>
                  <a:lnTo>
                    <a:pt x="5677" y="10353"/>
                  </a:lnTo>
                  <a:lnTo>
                    <a:pt x="5677" y="10343"/>
                  </a:lnTo>
                  <a:lnTo>
                    <a:pt x="5677" y="10334"/>
                  </a:lnTo>
                  <a:lnTo>
                    <a:pt x="5677" y="10324"/>
                  </a:lnTo>
                  <a:lnTo>
                    <a:pt x="5677" y="10315"/>
                  </a:lnTo>
                  <a:lnTo>
                    <a:pt x="5686" y="10305"/>
                  </a:lnTo>
                  <a:lnTo>
                    <a:pt x="5686" y="10296"/>
                  </a:lnTo>
                  <a:lnTo>
                    <a:pt x="5696" y="10296"/>
                  </a:lnTo>
                  <a:lnTo>
                    <a:pt x="5705" y="10296"/>
                  </a:lnTo>
                  <a:lnTo>
                    <a:pt x="5715" y="10296"/>
                  </a:lnTo>
                  <a:lnTo>
                    <a:pt x="5715" y="10305"/>
                  </a:lnTo>
                  <a:lnTo>
                    <a:pt x="5724" y="10305"/>
                  </a:lnTo>
                  <a:lnTo>
                    <a:pt x="5724" y="10315"/>
                  </a:lnTo>
                  <a:lnTo>
                    <a:pt x="5734" y="10315"/>
                  </a:lnTo>
                  <a:lnTo>
                    <a:pt x="5734" y="10305"/>
                  </a:lnTo>
                  <a:lnTo>
                    <a:pt x="5734" y="10296"/>
                  </a:lnTo>
                  <a:lnTo>
                    <a:pt x="5724" y="10296"/>
                  </a:lnTo>
                  <a:lnTo>
                    <a:pt x="5724" y="10286"/>
                  </a:lnTo>
                  <a:lnTo>
                    <a:pt x="5724" y="10277"/>
                  </a:lnTo>
                  <a:lnTo>
                    <a:pt x="5724" y="10267"/>
                  </a:lnTo>
                  <a:lnTo>
                    <a:pt x="5734" y="10267"/>
                  </a:lnTo>
                  <a:lnTo>
                    <a:pt x="5734" y="10258"/>
                  </a:lnTo>
                  <a:lnTo>
                    <a:pt x="5743" y="10258"/>
                  </a:lnTo>
                  <a:lnTo>
                    <a:pt x="5753" y="10267"/>
                  </a:lnTo>
                  <a:lnTo>
                    <a:pt x="5762" y="10267"/>
                  </a:lnTo>
                  <a:lnTo>
                    <a:pt x="5762" y="10277"/>
                  </a:lnTo>
                  <a:lnTo>
                    <a:pt x="5762" y="10286"/>
                  </a:lnTo>
                  <a:lnTo>
                    <a:pt x="5772" y="10286"/>
                  </a:lnTo>
                  <a:lnTo>
                    <a:pt x="5772" y="10277"/>
                  </a:lnTo>
                  <a:lnTo>
                    <a:pt x="5782" y="10277"/>
                  </a:lnTo>
                  <a:lnTo>
                    <a:pt x="5782" y="10267"/>
                  </a:lnTo>
                  <a:lnTo>
                    <a:pt x="5772" y="10267"/>
                  </a:lnTo>
                  <a:lnTo>
                    <a:pt x="5772" y="10258"/>
                  </a:lnTo>
                  <a:lnTo>
                    <a:pt x="5772" y="10248"/>
                  </a:lnTo>
                  <a:lnTo>
                    <a:pt x="5762" y="10248"/>
                  </a:lnTo>
                  <a:lnTo>
                    <a:pt x="5762" y="10239"/>
                  </a:lnTo>
                  <a:lnTo>
                    <a:pt x="5762" y="10229"/>
                  </a:lnTo>
                  <a:lnTo>
                    <a:pt x="5762" y="10220"/>
                  </a:lnTo>
                  <a:lnTo>
                    <a:pt x="5762" y="10210"/>
                  </a:lnTo>
                  <a:lnTo>
                    <a:pt x="5753" y="10210"/>
                  </a:lnTo>
                  <a:lnTo>
                    <a:pt x="5762" y="10210"/>
                  </a:lnTo>
                  <a:lnTo>
                    <a:pt x="5762" y="10200"/>
                  </a:lnTo>
                  <a:lnTo>
                    <a:pt x="5762" y="10191"/>
                  </a:lnTo>
                  <a:lnTo>
                    <a:pt x="5772" y="10191"/>
                  </a:lnTo>
                  <a:lnTo>
                    <a:pt x="5772" y="10182"/>
                  </a:lnTo>
                  <a:lnTo>
                    <a:pt x="5772" y="10172"/>
                  </a:lnTo>
                  <a:lnTo>
                    <a:pt x="5762" y="10162"/>
                  </a:lnTo>
                  <a:lnTo>
                    <a:pt x="5762" y="10153"/>
                  </a:lnTo>
                  <a:lnTo>
                    <a:pt x="5753" y="10153"/>
                  </a:lnTo>
                  <a:lnTo>
                    <a:pt x="5753" y="10143"/>
                  </a:lnTo>
                  <a:lnTo>
                    <a:pt x="5743" y="10143"/>
                  </a:lnTo>
                  <a:lnTo>
                    <a:pt x="5743" y="10134"/>
                  </a:lnTo>
                  <a:lnTo>
                    <a:pt x="5734" y="10134"/>
                  </a:lnTo>
                  <a:lnTo>
                    <a:pt x="5724" y="10134"/>
                  </a:lnTo>
                  <a:lnTo>
                    <a:pt x="5724" y="10124"/>
                  </a:lnTo>
                  <a:lnTo>
                    <a:pt x="5715" y="10124"/>
                  </a:lnTo>
                  <a:lnTo>
                    <a:pt x="5715" y="10115"/>
                  </a:lnTo>
                  <a:lnTo>
                    <a:pt x="5705" y="10115"/>
                  </a:lnTo>
                  <a:lnTo>
                    <a:pt x="5696" y="10115"/>
                  </a:lnTo>
                  <a:lnTo>
                    <a:pt x="5696" y="10105"/>
                  </a:lnTo>
                  <a:lnTo>
                    <a:pt x="5686" y="10105"/>
                  </a:lnTo>
                  <a:lnTo>
                    <a:pt x="5677" y="10105"/>
                  </a:lnTo>
                  <a:lnTo>
                    <a:pt x="5677" y="10096"/>
                  </a:lnTo>
                  <a:lnTo>
                    <a:pt x="5667" y="10096"/>
                  </a:lnTo>
                  <a:lnTo>
                    <a:pt x="5667" y="10086"/>
                  </a:lnTo>
                  <a:lnTo>
                    <a:pt x="5667" y="10077"/>
                  </a:lnTo>
                  <a:lnTo>
                    <a:pt x="5677" y="10077"/>
                  </a:lnTo>
                  <a:lnTo>
                    <a:pt x="5667" y="10077"/>
                  </a:lnTo>
                  <a:lnTo>
                    <a:pt x="5639" y="10067"/>
                  </a:lnTo>
                  <a:lnTo>
                    <a:pt x="5629" y="10067"/>
                  </a:lnTo>
                  <a:lnTo>
                    <a:pt x="5629" y="10058"/>
                  </a:lnTo>
                  <a:lnTo>
                    <a:pt x="5619" y="10058"/>
                  </a:lnTo>
                  <a:lnTo>
                    <a:pt x="5610" y="10058"/>
                  </a:lnTo>
                  <a:lnTo>
                    <a:pt x="5610" y="10067"/>
                  </a:lnTo>
                  <a:lnTo>
                    <a:pt x="5610" y="10077"/>
                  </a:lnTo>
                  <a:lnTo>
                    <a:pt x="5601" y="10067"/>
                  </a:lnTo>
                  <a:lnTo>
                    <a:pt x="5601" y="10058"/>
                  </a:lnTo>
                  <a:lnTo>
                    <a:pt x="5591" y="10058"/>
                  </a:lnTo>
                  <a:lnTo>
                    <a:pt x="5591" y="10048"/>
                  </a:lnTo>
                  <a:lnTo>
                    <a:pt x="5581" y="10048"/>
                  </a:lnTo>
                  <a:lnTo>
                    <a:pt x="5581" y="10039"/>
                  </a:lnTo>
                  <a:lnTo>
                    <a:pt x="5591" y="10039"/>
                  </a:lnTo>
                  <a:lnTo>
                    <a:pt x="5591" y="10029"/>
                  </a:lnTo>
                  <a:lnTo>
                    <a:pt x="5601" y="10029"/>
                  </a:lnTo>
                  <a:lnTo>
                    <a:pt x="5601" y="10019"/>
                  </a:lnTo>
                  <a:lnTo>
                    <a:pt x="5601" y="10010"/>
                  </a:lnTo>
                  <a:lnTo>
                    <a:pt x="5610" y="10010"/>
                  </a:lnTo>
                  <a:lnTo>
                    <a:pt x="5619" y="10019"/>
                  </a:lnTo>
                  <a:lnTo>
                    <a:pt x="5629" y="10019"/>
                  </a:lnTo>
                  <a:lnTo>
                    <a:pt x="5639" y="10019"/>
                  </a:lnTo>
                  <a:lnTo>
                    <a:pt x="5639" y="10010"/>
                  </a:lnTo>
                  <a:lnTo>
                    <a:pt x="5648" y="10010"/>
                  </a:lnTo>
                  <a:lnTo>
                    <a:pt x="5658" y="10010"/>
                  </a:lnTo>
                  <a:lnTo>
                    <a:pt x="5648" y="10001"/>
                  </a:lnTo>
                  <a:lnTo>
                    <a:pt x="5658" y="10001"/>
                  </a:lnTo>
                  <a:lnTo>
                    <a:pt x="5667" y="9991"/>
                  </a:lnTo>
                  <a:lnTo>
                    <a:pt x="5667" y="9981"/>
                  </a:lnTo>
                  <a:lnTo>
                    <a:pt x="5658" y="9981"/>
                  </a:lnTo>
                  <a:lnTo>
                    <a:pt x="5658" y="9972"/>
                  </a:lnTo>
                  <a:lnTo>
                    <a:pt x="5658" y="9962"/>
                  </a:lnTo>
                  <a:lnTo>
                    <a:pt x="5648" y="9962"/>
                  </a:lnTo>
                  <a:lnTo>
                    <a:pt x="5648" y="9953"/>
                  </a:lnTo>
                  <a:lnTo>
                    <a:pt x="5648" y="9943"/>
                  </a:lnTo>
                  <a:lnTo>
                    <a:pt x="5648" y="9934"/>
                  </a:lnTo>
                  <a:lnTo>
                    <a:pt x="5658" y="9924"/>
                  </a:lnTo>
                  <a:lnTo>
                    <a:pt x="5667" y="9905"/>
                  </a:lnTo>
                  <a:lnTo>
                    <a:pt x="5667" y="9896"/>
                  </a:lnTo>
                  <a:lnTo>
                    <a:pt x="5658" y="9896"/>
                  </a:lnTo>
                  <a:lnTo>
                    <a:pt x="5658" y="9886"/>
                  </a:lnTo>
                  <a:lnTo>
                    <a:pt x="5667" y="9886"/>
                  </a:lnTo>
                  <a:lnTo>
                    <a:pt x="5677" y="9877"/>
                  </a:lnTo>
                  <a:lnTo>
                    <a:pt x="5677" y="9867"/>
                  </a:lnTo>
                  <a:lnTo>
                    <a:pt x="5686" y="9867"/>
                  </a:lnTo>
                  <a:lnTo>
                    <a:pt x="5705" y="9867"/>
                  </a:lnTo>
                  <a:lnTo>
                    <a:pt x="5705" y="9858"/>
                  </a:lnTo>
                  <a:lnTo>
                    <a:pt x="5696" y="9848"/>
                  </a:lnTo>
                  <a:lnTo>
                    <a:pt x="5705" y="9848"/>
                  </a:lnTo>
                  <a:lnTo>
                    <a:pt x="5705" y="9839"/>
                  </a:lnTo>
                  <a:lnTo>
                    <a:pt x="5715" y="9839"/>
                  </a:lnTo>
                  <a:lnTo>
                    <a:pt x="5715" y="9829"/>
                  </a:lnTo>
                  <a:lnTo>
                    <a:pt x="5705" y="9829"/>
                  </a:lnTo>
                  <a:lnTo>
                    <a:pt x="5705" y="9819"/>
                  </a:lnTo>
                  <a:lnTo>
                    <a:pt x="5696" y="9810"/>
                  </a:lnTo>
                  <a:lnTo>
                    <a:pt x="5686" y="9801"/>
                  </a:lnTo>
                  <a:lnTo>
                    <a:pt x="5677" y="9801"/>
                  </a:lnTo>
                  <a:lnTo>
                    <a:pt x="5667" y="9801"/>
                  </a:lnTo>
                  <a:lnTo>
                    <a:pt x="5667" y="9791"/>
                  </a:lnTo>
                  <a:lnTo>
                    <a:pt x="5658" y="9781"/>
                  </a:lnTo>
                  <a:lnTo>
                    <a:pt x="5648" y="9781"/>
                  </a:lnTo>
                  <a:lnTo>
                    <a:pt x="5639" y="9781"/>
                  </a:lnTo>
                  <a:lnTo>
                    <a:pt x="5629" y="9781"/>
                  </a:lnTo>
                  <a:lnTo>
                    <a:pt x="5639" y="9762"/>
                  </a:lnTo>
                  <a:lnTo>
                    <a:pt x="5639" y="9753"/>
                  </a:lnTo>
                  <a:lnTo>
                    <a:pt x="5629" y="9753"/>
                  </a:lnTo>
                  <a:lnTo>
                    <a:pt x="5619" y="9753"/>
                  </a:lnTo>
                  <a:lnTo>
                    <a:pt x="5591" y="9734"/>
                  </a:lnTo>
                  <a:lnTo>
                    <a:pt x="5581" y="9734"/>
                  </a:lnTo>
                  <a:lnTo>
                    <a:pt x="5591" y="9724"/>
                  </a:lnTo>
                  <a:lnTo>
                    <a:pt x="5581" y="9715"/>
                  </a:lnTo>
                  <a:lnTo>
                    <a:pt x="5562" y="9715"/>
                  </a:lnTo>
                  <a:lnTo>
                    <a:pt x="5562" y="9705"/>
                  </a:lnTo>
                  <a:lnTo>
                    <a:pt x="5553" y="9696"/>
                  </a:lnTo>
                  <a:lnTo>
                    <a:pt x="5543" y="9696"/>
                  </a:lnTo>
                  <a:lnTo>
                    <a:pt x="5543" y="9686"/>
                  </a:lnTo>
                  <a:lnTo>
                    <a:pt x="5543" y="9677"/>
                  </a:lnTo>
                  <a:lnTo>
                    <a:pt x="5553" y="9677"/>
                  </a:lnTo>
                  <a:lnTo>
                    <a:pt x="5562" y="9677"/>
                  </a:lnTo>
                  <a:lnTo>
                    <a:pt x="5572" y="9667"/>
                  </a:lnTo>
                  <a:lnTo>
                    <a:pt x="5581" y="9667"/>
                  </a:lnTo>
                  <a:lnTo>
                    <a:pt x="5591" y="9667"/>
                  </a:lnTo>
                  <a:lnTo>
                    <a:pt x="5591" y="9677"/>
                  </a:lnTo>
                  <a:lnTo>
                    <a:pt x="5601" y="9677"/>
                  </a:lnTo>
                  <a:lnTo>
                    <a:pt x="5610" y="9677"/>
                  </a:lnTo>
                  <a:lnTo>
                    <a:pt x="5619" y="9677"/>
                  </a:lnTo>
                  <a:lnTo>
                    <a:pt x="5639" y="9686"/>
                  </a:lnTo>
                  <a:lnTo>
                    <a:pt x="5648" y="9686"/>
                  </a:lnTo>
                  <a:lnTo>
                    <a:pt x="5648" y="9696"/>
                  </a:lnTo>
                  <a:lnTo>
                    <a:pt x="5658" y="9696"/>
                  </a:lnTo>
                  <a:lnTo>
                    <a:pt x="5667" y="9705"/>
                  </a:lnTo>
                  <a:lnTo>
                    <a:pt x="5677" y="9696"/>
                  </a:lnTo>
                  <a:lnTo>
                    <a:pt x="5677" y="9686"/>
                  </a:lnTo>
                  <a:lnTo>
                    <a:pt x="5677" y="9677"/>
                  </a:lnTo>
                  <a:lnTo>
                    <a:pt x="5658" y="9677"/>
                  </a:lnTo>
                  <a:lnTo>
                    <a:pt x="5648" y="9677"/>
                  </a:lnTo>
                  <a:lnTo>
                    <a:pt x="5648" y="9667"/>
                  </a:lnTo>
                  <a:lnTo>
                    <a:pt x="5648" y="9658"/>
                  </a:lnTo>
                  <a:lnTo>
                    <a:pt x="5648" y="9648"/>
                  </a:lnTo>
                  <a:lnTo>
                    <a:pt x="5639" y="9648"/>
                  </a:lnTo>
                  <a:lnTo>
                    <a:pt x="5639" y="9638"/>
                  </a:lnTo>
                  <a:lnTo>
                    <a:pt x="5648" y="9638"/>
                  </a:lnTo>
                  <a:lnTo>
                    <a:pt x="5648" y="9629"/>
                  </a:lnTo>
                  <a:lnTo>
                    <a:pt x="5648" y="9620"/>
                  </a:lnTo>
                  <a:lnTo>
                    <a:pt x="5648" y="9610"/>
                  </a:lnTo>
                  <a:lnTo>
                    <a:pt x="5658" y="9610"/>
                  </a:lnTo>
                  <a:lnTo>
                    <a:pt x="5667" y="9620"/>
                  </a:lnTo>
                  <a:lnTo>
                    <a:pt x="5667" y="9610"/>
                  </a:lnTo>
                  <a:lnTo>
                    <a:pt x="5667" y="9600"/>
                  </a:lnTo>
                  <a:lnTo>
                    <a:pt x="5667" y="9591"/>
                  </a:lnTo>
                  <a:lnTo>
                    <a:pt x="5658" y="9581"/>
                  </a:lnTo>
                  <a:lnTo>
                    <a:pt x="5658" y="9572"/>
                  </a:lnTo>
                  <a:lnTo>
                    <a:pt x="5648" y="9562"/>
                  </a:lnTo>
                  <a:lnTo>
                    <a:pt x="5648" y="9553"/>
                  </a:lnTo>
                  <a:lnTo>
                    <a:pt x="5639" y="9543"/>
                  </a:lnTo>
                  <a:lnTo>
                    <a:pt x="5639" y="9534"/>
                  </a:lnTo>
                  <a:lnTo>
                    <a:pt x="5629" y="9534"/>
                  </a:lnTo>
                  <a:lnTo>
                    <a:pt x="5629" y="9524"/>
                  </a:lnTo>
                  <a:lnTo>
                    <a:pt x="5648" y="9524"/>
                  </a:lnTo>
                  <a:lnTo>
                    <a:pt x="5648" y="9515"/>
                  </a:lnTo>
                  <a:lnTo>
                    <a:pt x="5658" y="9515"/>
                  </a:lnTo>
                  <a:lnTo>
                    <a:pt x="5677" y="9515"/>
                  </a:lnTo>
                  <a:lnTo>
                    <a:pt x="5686" y="9505"/>
                  </a:lnTo>
                  <a:lnTo>
                    <a:pt x="5677" y="9505"/>
                  </a:lnTo>
                  <a:lnTo>
                    <a:pt x="5667" y="9505"/>
                  </a:lnTo>
                  <a:lnTo>
                    <a:pt x="5667" y="9496"/>
                  </a:lnTo>
                  <a:lnTo>
                    <a:pt x="5677" y="9496"/>
                  </a:lnTo>
                  <a:lnTo>
                    <a:pt x="5677" y="9486"/>
                  </a:lnTo>
                  <a:lnTo>
                    <a:pt x="5677" y="9467"/>
                  </a:lnTo>
                  <a:lnTo>
                    <a:pt x="5677" y="9458"/>
                  </a:lnTo>
                  <a:lnTo>
                    <a:pt x="5686" y="9448"/>
                  </a:lnTo>
                  <a:lnTo>
                    <a:pt x="5696" y="9439"/>
                  </a:lnTo>
                  <a:lnTo>
                    <a:pt x="5686" y="9439"/>
                  </a:lnTo>
                  <a:lnTo>
                    <a:pt x="5686" y="9429"/>
                  </a:lnTo>
                  <a:lnTo>
                    <a:pt x="5677" y="9410"/>
                  </a:lnTo>
                  <a:lnTo>
                    <a:pt x="5677" y="9400"/>
                  </a:lnTo>
                  <a:lnTo>
                    <a:pt x="5667" y="9391"/>
                  </a:lnTo>
                  <a:lnTo>
                    <a:pt x="5667" y="9382"/>
                  </a:lnTo>
                  <a:lnTo>
                    <a:pt x="5667" y="9353"/>
                  </a:lnTo>
                  <a:lnTo>
                    <a:pt x="5686" y="9343"/>
                  </a:lnTo>
                  <a:lnTo>
                    <a:pt x="5696" y="9343"/>
                  </a:lnTo>
                  <a:lnTo>
                    <a:pt x="5705" y="9343"/>
                  </a:lnTo>
                  <a:lnTo>
                    <a:pt x="5705" y="9334"/>
                  </a:lnTo>
                  <a:lnTo>
                    <a:pt x="5705" y="9324"/>
                  </a:lnTo>
                  <a:lnTo>
                    <a:pt x="5705" y="9315"/>
                  </a:lnTo>
                  <a:lnTo>
                    <a:pt x="5705" y="9305"/>
                  </a:lnTo>
                  <a:lnTo>
                    <a:pt x="5705" y="9296"/>
                  </a:lnTo>
                  <a:lnTo>
                    <a:pt x="5696" y="9296"/>
                  </a:lnTo>
                  <a:lnTo>
                    <a:pt x="5696" y="9286"/>
                  </a:lnTo>
                  <a:lnTo>
                    <a:pt x="5696" y="9277"/>
                  </a:lnTo>
                  <a:lnTo>
                    <a:pt x="5696" y="9267"/>
                  </a:lnTo>
                  <a:lnTo>
                    <a:pt x="5686" y="9267"/>
                  </a:lnTo>
                  <a:lnTo>
                    <a:pt x="5686" y="9257"/>
                  </a:lnTo>
                  <a:lnTo>
                    <a:pt x="5696" y="9257"/>
                  </a:lnTo>
                  <a:lnTo>
                    <a:pt x="5705" y="9257"/>
                  </a:lnTo>
                  <a:lnTo>
                    <a:pt x="5705" y="9248"/>
                  </a:lnTo>
                  <a:lnTo>
                    <a:pt x="5715" y="9229"/>
                  </a:lnTo>
                  <a:lnTo>
                    <a:pt x="5715" y="9219"/>
                  </a:lnTo>
                  <a:lnTo>
                    <a:pt x="5724" y="9210"/>
                  </a:lnTo>
                  <a:lnTo>
                    <a:pt x="5724" y="9200"/>
                  </a:lnTo>
                  <a:lnTo>
                    <a:pt x="5734" y="9200"/>
                  </a:lnTo>
                  <a:lnTo>
                    <a:pt x="5743" y="9200"/>
                  </a:lnTo>
                  <a:lnTo>
                    <a:pt x="5743" y="9191"/>
                  </a:lnTo>
                  <a:lnTo>
                    <a:pt x="5743" y="9181"/>
                  </a:lnTo>
                  <a:lnTo>
                    <a:pt x="5743" y="9191"/>
                  </a:lnTo>
                  <a:lnTo>
                    <a:pt x="5753" y="9191"/>
                  </a:lnTo>
                  <a:lnTo>
                    <a:pt x="5753" y="9181"/>
                  </a:lnTo>
                  <a:lnTo>
                    <a:pt x="5762" y="9181"/>
                  </a:lnTo>
                  <a:lnTo>
                    <a:pt x="5762" y="9172"/>
                  </a:lnTo>
                  <a:lnTo>
                    <a:pt x="5772" y="9172"/>
                  </a:lnTo>
                  <a:lnTo>
                    <a:pt x="5772" y="9162"/>
                  </a:lnTo>
                  <a:lnTo>
                    <a:pt x="5772" y="9153"/>
                  </a:lnTo>
                  <a:lnTo>
                    <a:pt x="5782" y="9153"/>
                  </a:lnTo>
                  <a:lnTo>
                    <a:pt x="5791" y="9143"/>
                  </a:lnTo>
                  <a:lnTo>
                    <a:pt x="5800" y="9143"/>
                  </a:lnTo>
                  <a:lnTo>
                    <a:pt x="5810" y="9143"/>
                  </a:lnTo>
                  <a:lnTo>
                    <a:pt x="5810" y="9153"/>
                  </a:lnTo>
                  <a:lnTo>
                    <a:pt x="5810" y="9162"/>
                  </a:lnTo>
                  <a:lnTo>
                    <a:pt x="5820" y="9162"/>
                  </a:lnTo>
                  <a:lnTo>
                    <a:pt x="5848" y="9153"/>
                  </a:lnTo>
                  <a:lnTo>
                    <a:pt x="5858" y="9134"/>
                  </a:lnTo>
                  <a:lnTo>
                    <a:pt x="5867" y="9134"/>
                  </a:lnTo>
                  <a:lnTo>
                    <a:pt x="5877" y="9134"/>
                  </a:lnTo>
                  <a:lnTo>
                    <a:pt x="5896" y="9124"/>
                  </a:lnTo>
                  <a:lnTo>
                    <a:pt x="5905" y="9124"/>
                  </a:lnTo>
                  <a:lnTo>
                    <a:pt x="5915" y="9124"/>
                  </a:lnTo>
                  <a:lnTo>
                    <a:pt x="5934" y="9134"/>
                  </a:lnTo>
                  <a:lnTo>
                    <a:pt x="5943" y="9124"/>
                  </a:lnTo>
                  <a:lnTo>
                    <a:pt x="5962" y="9124"/>
                  </a:lnTo>
                  <a:lnTo>
                    <a:pt x="5972" y="9124"/>
                  </a:lnTo>
                  <a:lnTo>
                    <a:pt x="5972" y="9134"/>
                  </a:lnTo>
                  <a:lnTo>
                    <a:pt x="5982" y="9134"/>
                  </a:lnTo>
                  <a:lnTo>
                    <a:pt x="5991" y="9134"/>
                  </a:lnTo>
                  <a:lnTo>
                    <a:pt x="6000" y="9134"/>
                  </a:lnTo>
                  <a:lnTo>
                    <a:pt x="6000" y="9124"/>
                  </a:lnTo>
                  <a:lnTo>
                    <a:pt x="5991" y="9124"/>
                  </a:lnTo>
                  <a:lnTo>
                    <a:pt x="6000" y="9124"/>
                  </a:lnTo>
                  <a:lnTo>
                    <a:pt x="6000" y="9115"/>
                  </a:lnTo>
                  <a:lnTo>
                    <a:pt x="6020" y="9105"/>
                  </a:lnTo>
                  <a:lnTo>
                    <a:pt x="6020" y="9096"/>
                  </a:lnTo>
                  <a:lnTo>
                    <a:pt x="6029" y="9096"/>
                  </a:lnTo>
                  <a:lnTo>
                    <a:pt x="6038" y="9096"/>
                  </a:lnTo>
                  <a:lnTo>
                    <a:pt x="6038" y="9105"/>
                  </a:lnTo>
                  <a:lnTo>
                    <a:pt x="6038" y="9115"/>
                  </a:lnTo>
                  <a:lnTo>
                    <a:pt x="6048" y="9115"/>
                  </a:lnTo>
                  <a:lnTo>
                    <a:pt x="6058" y="9115"/>
                  </a:lnTo>
                  <a:lnTo>
                    <a:pt x="6067" y="9105"/>
                  </a:lnTo>
                  <a:lnTo>
                    <a:pt x="6077" y="9105"/>
                  </a:lnTo>
                  <a:lnTo>
                    <a:pt x="6086" y="9105"/>
                  </a:lnTo>
                  <a:lnTo>
                    <a:pt x="6096" y="9096"/>
                  </a:lnTo>
                  <a:lnTo>
                    <a:pt x="6105" y="9096"/>
                  </a:lnTo>
                  <a:lnTo>
                    <a:pt x="6105" y="9105"/>
                  </a:lnTo>
                  <a:lnTo>
                    <a:pt x="6115" y="9105"/>
                  </a:lnTo>
                  <a:lnTo>
                    <a:pt x="6124" y="9096"/>
                  </a:lnTo>
                  <a:lnTo>
                    <a:pt x="6124" y="9086"/>
                  </a:lnTo>
                  <a:lnTo>
                    <a:pt x="6124" y="9077"/>
                  </a:lnTo>
                  <a:lnTo>
                    <a:pt x="6134" y="9067"/>
                  </a:lnTo>
                  <a:lnTo>
                    <a:pt x="6134" y="9058"/>
                  </a:lnTo>
                  <a:lnTo>
                    <a:pt x="6124" y="9058"/>
                  </a:lnTo>
                  <a:lnTo>
                    <a:pt x="6124" y="9048"/>
                  </a:lnTo>
                  <a:lnTo>
                    <a:pt x="6124" y="9039"/>
                  </a:lnTo>
                  <a:lnTo>
                    <a:pt x="6124" y="9029"/>
                  </a:lnTo>
                  <a:lnTo>
                    <a:pt x="6124" y="9019"/>
                  </a:lnTo>
                  <a:lnTo>
                    <a:pt x="6124" y="9010"/>
                  </a:lnTo>
                  <a:lnTo>
                    <a:pt x="6134" y="9010"/>
                  </a:lnTo>
                  <a:lnTo>
                    <a:pt x="6134" y="9001"/>
                  </a:lnTo>
                  <a:lnTo>
                    <a:pt x="6134" y="8991"/>
                  </a:lnTo>
                  <a:lnTo>
                    <a:pt x="6134" y="8981"/>
                  </a:lnTo>
                  <a:lnTo>
                    <a:pt x="6143" y="8962"/>
                  </a:lnTo>
                  <a:lnTo>
                    <a:pt x="6153" y="8953"/>
                  </a:lnTo>
                  <a:lnTo>
                    <a:pt x="6153" y="8943"/>
                  </a:lnTo>
                  <a:lnTo>
                    <a:pt x="6153" y="8934"/>
                  </a:lnTo>
                  <a:lnTo>
                    <a:pt x="6153" y="8924"/>
                  </a:lnTo>
                  <a:lnTo>
                    <a:pt x="6163" y="8924"/>
                  </a:lnTo>
                  <a:lnTo>
                    <a:pt x="6172" y="8915"/>
                  </a:lnTo>
                  <a:lnTo>
                    <a:pt x="6181" y="8905"/>
                  </a:lnTo>
                  <a:lnTo>
                    <a:pt x="6191" y="8905"/>
                  </a:lnTo>
                  <a:lnTo>
                    <a:pt x="6201" y="8905"/>
                  </a:lnTo>
                  <a:lnTo>
                    <a:pt x="6210" y="8915"/>
                  </a:lnTo>
                  <a:lnTo>
                    <a:pt x="6229" y="8905"/>
                  </a:lnTo>
                  <a:lnTo>
                    <a:pt x="6229" y="8915"/>
                  </a:lnTo>
                  <a:lnTo>
                    <a:pt x="6239" y="8924"/>
                  </a:lnTo>
                  <a:lnTo>
                    <a:pt x="6248" y="8924"/>
                  </a:lnTo>
                  <a:lnTo>
                    <a:pt x="6258" y="8924"/>
                  </a:lnTo>
                  <a:lnTo>
                    <a:pt x="6267" y="8924"/>
                  </a:lnTo>
                  <a:lnTo>
                    <a:pt x="6277" y="8924"/>
                  </a:lnTo>
                  <a:lnTo>
                    <a:pt x="6277" y="8915"/>
                  </a:lnTo>
                  <a:lnTo>
                    <a:pt x="6286" y="8915"/>
                  </a:lnTo>
                  <a:lnTo>
                    <a:pt x="6286" y="8905"/>
                  </a:lnTo>
                  <a:lnTo>
                    <a:pt x="6296" y="8905"/>
                  </a:lnTo>
                  <a:lnTo>
                    <a:pt x="6296" y="8915"/>
                  </a:lnTo>
                  <a:lnTo>
                    <a:pt x="6305" y="8915"/>
                  </a:lnTo>
                  <a:lnTo>
                    <a:pt x="6324" y="8915"/>
                  </a:lnTo>
                  <a:lnTo>
                    <a:pt x="6334" y="8915"/>
                  </a:lnTo>
                  <a:lnTo>
                    <a:pt x="6343" y="8915"/>
                  </a:lnTo>
                  <a:lnTo>
                    <a:pt x="6353" y="8905"/>
                  </a:lnTo>
                  <a:lnTo>
                    <a:pt x="6362" y="8905"/>
                  </a:lnTo>
                  <a:lnTo>
                    <a:pt x="6362" y="8915"/>
                  </a:lnTo>
                  <a:lnTo>
                    <a:pt x="6381" y="8905"/>
                  </a:lnTo>
                  <a:lnTo>
                    <a:pt x="6391" y="8905"/>
                  </a:lnTo>
                  <a:lnTo>
                    <a:pt x="6391" y="8896"/>
                  </a:lnTo>
                  <a:lnTo>
                    <a:pt x="6391" y="8886"/>
                  </a:lnTo>
                  <a:lnTo>
                    <a:pt x="6410" y="8867"/>
                  </a:lnTo>
                  <a:lnTo>
                    <a:pt x="6410" y="8858"/>
                  </a:lnTo>
                  <a:lnTo>
                    <a:pt x="6419" y="8858"/>
                  </a:lnTo>
                  <a:lnTo>
                    <a:pt x="6429" y="8858"/>
                  </a:lnTo>
                  <a:lnTo>
                    <a:pt x="6429" y="8848"/>
                  </a:lnTo>
                  <a:lnTo>
                    <a:pt x="6448" y="8838"/>
                  </a:lnTo>
                  <a:lnTo>
                    <a:pt x="6458" y="8838"/>
                  </a:lnTo>
                  <a:lnTo>
                    <a:pt x="6458" y="8829"/>
                  </a:lnTo>
                  <a:lnTo>
                    <a:pt x="6458" y="8820"/>
                  </a:lnTo>
                  <a:lnTo>
                    <a:pt x="6458" y="8810"/>
                  </a:lnTo>
                  <a:lnTo>
                    <a:pt x="6467" y="8810"/>
                  </a:lnTo>
                  <a:lnTo>
                    <a:pt x="6467" y="8800"/>
                  </a:lnTo>
                  <a:lnTo>
                    <a:pt x="6467" y="8791"/>
                  </a:lnTo>
                  <a:lnTo>
                    <a:pt x="6477" y="8791"/>
                  </a:lnTo>
                  <a:lnTo>
                    <a:pt x="6486" y="8791"/>
                  </a:lnTo>
                  <a:lnTo>
                    <a:pt x="6486" y="8781"/>
                  </a:lnTo>
                  <a:lnTo>
                    <a:pt x="6486" y="8772"/>
                  </a:lnTo>
                  <a:lnTo>
                    <a:pt x="6477" y="8772"/>
                  </a:lnTo>
                  <a:lnTo>
                    <a:pt x="6477" y="8762"/>
                  </a:lnTo>
                  <a:lnTo>
                    <a:pt x="6477" y="8753"/>
                  </a:lnTo>
                  <a:lnTo>
                    <a:pt x="6486" y="8715"/>
                  </a:lnTo>
                  <a:lnTo>
                    <a:pt x="6486" y="8705"/>
                  </a:lnTo>
                  <a:lnTo>
                    <a:pt x="6524" y="8686"/>
                  </a:lnTo>
                  <a:lnTo>
                    <a:pt x="6534" y="8686"/>
                  </a:lnTo>
                  <a:lnTo>
                    <a:pt x="6544" y="8686"/>
                  </a:lnTo>
                  <a:lnTo>
                    <a:pt x="6553" y="8677"/>
                  </a:lnTo>
                  <a:lnTo>
                    <a:pt x="6553" y="8667"/>
                  </a:lnTo>
                  <a:lnTo>
                    <a:pt x="6553" y="8658"/>
                  </a:lnTo>
                  <a:lnTo>
                    <a:pt x="6562" y="8667"/>
                  </a:lnTo>
                  <a:lnTo>
                    <a:pt x="6562" y="8677"/>
                  </a:lnTo>
                  <a:lnTo>
                    <a:pt x="6572" y="8677"/>
                  </a:lnTo>
                  <a:lnTo>
                    <a:pt x="6572" y="8686"/>
                  </a:lnTo>
                  <a:lnTo>
                    <a:pt x="6572" y="8696"/>
                  </a:lnTo>
                  <a:lnTo>
                    <a:pt x="6582" y="8696"/>
                  </a:lnTo>
                  <a:lnTo>
                    <a:pt x="6600" y="8686"/>
                  </a:lnTo>
                  <a:lnTo>
                    <a:pt x="6610" y="8677"/>
                  </a:lnTo>
                  <a:lnTo>
                    <a:pt x="6610" y="8667"/>
                  </a:lnTo>
                  <a:lnTo>
                    <a:pt x="6610" y="8658"/>
                  </a:lnTo>
                  <a:lnTo>
                    <a:pt x="6600" y="8658"/>
                  </a:lnTo>
                  <a:lnTo>
                    <a:pt x="6591" y="8658"/>
                  </a:lnTo>
                  <a:lnTo>
                    <a:pt x="6582" y="8638"/>
                  </a:lnTo>
                  <a:lnTo>
                    <a:pt x="6582" y="8629"/>
                  </a:lnTo>
                  <a:lnTo>
                    <a:pt x="6582" y="8620"/>
                  </a:lnTo>
                  <a:lnTo>
                    <a:pt x="6572" y="8610"/>
                  </a:lnTo>
                  <a:lnTo>
                    <a:pt x="6572" y="8600"/>
                  </a:lnTo>
                  <a:lnTo>
                    <a:pt x="6582" y="8591"/>
                  </a:lnTo>
                  <a:lnTo>
                    <a:pt x="6582" y="8582"/>
                  </a:lnTo>
                  <a:lnTo>
                    <a:pt x="6572" y="8572"/>
                  </a:lnTo>
                  <a:lnTo>
                    <a:pt x="6562" y="8562"/>
                  </a:lnTo>
                  <a:lnTo>
                    <a:pt x="6562" y="8553"/>
                  </a:lnTo>
                  <a:lnTo>
                    <a:pt x="6562" y="8543"/>
                  </a:lnTo>
                  <a:lnTo>
                    <a:pt x="6562" y="8534"/>
                  </a:lnTo>
                  <a:lnTo>
                    <a:pt x="6553" y="8534"/>
                  </a:lnTo>
                  <a:lnTo>
                    <a:pt x="6544" y="8524"/>
                  </a:lnTo>
                  <a:lnTo>
                    <a:pt x="6544" y="8515"/>
                  </a:lnTo>
                  <a:lnTo>
                    <a:pt x="6544" y="8505"/>
                  </a:lnTo>
                  <a:lnTo>
                    <a:pt x="6544" y="8496"/>
                  </a:lnTo>
                  <a:lnTo>
                    <a:pt x="6534" y="8496"/>
                  </a:lnTo>
                  <a:lnTo>
                    <a:pt x="6534" y="8486"/>
                  </a:lnTo>
                  <a:lnTo>
                    <a:pt x="6524" y="8486"/>
                  </a:lnTo>
                  <a:lnTo>
                    <a:pt x="6524" y="8477"/>
                  </a:lnTo>
                  <a:lnTo>
                    <a:pt x="6524" y="8467"/>
                  </a:lnTo>
                  <a:lnTo>
                    <a:pt x="6534" y="8457"/>
                  </a:lnTo>
                  <a:lnTo>
                    <a:pt x="6534" y="8448"/>
                  </a:lnTo>
                  <a:lnTo>
                    <a:pt x="6534" y="8439"/>
                  </a:lnTo>
                  <a:lnTo>
                    <a:pt x="6534" y="8429"/>
                  </a:lnTo>
                  <a:lnTo>
                    <a:pt x="6524" y="8419"/>
                  </a:lnTo>
                  <a:lnTo>
                    <a:pt x="6524" y="8410"/>
                  </a:lnTo>
                  <a:lnTo>
                    <a:pt x="6515" y="8400"/>
                  </a:lnTo>
                  <a:lnTo>
                    <a:pt x="6505" y="8400"/>
                  </a:lnTo>
                  <a:lnTo>
                    <a:pt x="6505" y="8391"/>
                  </a:lnTo>
                  <a:lnTo>
                    <a:pt x="6496" y="8391"/>
                  </a:lnTo>
                  <a:lnTo>
                    <a:pt x="6496" y="8381"/>
                  </a:lnTo>
                  <a:lnTo>
                    <a:pt x="6505" y="8372"/>
                  </a:lnTo>
                  <a:lnTo>
                    <a:pt x="6505" y="8362"/>
                  </a:lnTo>
                  <a:lnTo>
                    <a:pt x="6505" y="8353"/>
                  </a:lnTo>
                  <a:lnTo>
                    <a:pt x="6496" y="8353"/>
                  </a:lnTo>
                  <a:lnTo>
                    <a:pt x="6496" y="8343"/>
                  </a:lnTo>
                  <a:lnTo>
                    <a:pt x="6505" y="8343"/>
                  </a:lnTo>
                  <a:lnTo>
                    <a:pt x="6505" y="8334"/>
                  </a:lnTo>
                  <a:lnTo>
                    <a:pt x="6515" y="8334"/>
                  </a:lnTo>
                  <a:lnTo>
                    <a:pt x="6515" y="8324"/>
                  </a:lnTo>
                  <a:lnTo>
                    <a:pt x="6505" y="8324"/>
                  </a:lnTo>
                  <a:lnTo>
                    <a:pt x="6505" y="8315"/>
                  </a:lnTo>
                  <a:lnTo>
                    <a:pt x="6505" y="8305"/>
                  </a:lnTo>
                  <a:lnTo>
                    <a:pt x="6505" y="8296"/>
                  </a:lnTo>
                  <a:lnTo>
                    <a:pt x="6496" y="8296"/>
                  </a:lnTo>
                  <a:lnTo>
                    <a:pt x="6486" y="8296"/>
                  </a:lnTo>
                  <a:lnTo>
                    <a:pt x="6486" y="8286"/>
                  </a:lnTo>
                  <a:lnTo>
                    <a:pt x="6477" y="8286"/>
                  </a:lnTo>
                  <a:lnTo>
                    <a:pt x="6467" y="8286"/>
                  </a:lnTo>
                  <a:lnTo>
                    <a:pt x="6467" y="8277"/>
                  </a:lnTo>
                  <a:lnTo>
                    <a:pt x="6458" y="8277"/>
                  </a:lnTo>
                  <a:lnTo>
                    <a:pt x="6458" y="8267"/>
                  </a:lnTo>
                  <a:lnTo>
                    <a:pt x="6448" y="8267"/>
                  </a:lnTo>
                  <a:lnTo>
                    <a:pt x="6448" y="8258"/>
                  </a:lnTo>
                  <a:lnTo>
                    <a:pt x="6439" y="8258"/>
                  </a:lnTo>
                  <a:lnTo>
                    <a:pt x="6439" y="8248"/>
                  </a:lnTo>
                  <a:lnTo>
                    <a:pt x="6429" y="8248"/>
                  </a:lnTo>
                  <a:lnTo>
                    <a:pt x="6429" y="8239"/>
                  </a:lnTo>
                  <a:lnTo>
                    <a:pt x="6429" y="8229"/>
                  </a:lnTo>
                  <a:lnTo>
                    <a:pt x="6429" y="8219"/>
                  </a:lnTo>
                  <a:lnTo>
                    <a:pt x="6429" y="8210"/>
                  </a:lnTo>
                  <a:lnTo>
                    <a:pt x="6439" y="8201"/>
                  </a:lnTo>
                  <a:lnTo>
                    <a:pt x="6448" y="8201"/>
                  </a:lnTo>
                  <a:lnTo>
                    <a:pt x="6448" y="8191"/>
                  </a:lnTo>
                  <a:lnTo>
                    <a:pt x="6439" y="8181"/>
                  </a:lnTo>
                  <a:lnTo>
                    <a:pt x="6429" y="8172"/>
                  </a:lnTo>
                  <a:lnTo>
                    <a:pt x="6429" y="8162"/>
                  </a:lnTo>
                  <a:lnTo>
                    <a:pt x="6419" y="8162"/>
                  </a:lnTo>
                  <a:lnTo>
                    <a:pt x="6419" y="8153"/>
                  </a:lnTo>
                  <a:lnTo>
                    <a:pt x="6439" y="8153"/>
                  </a:lnTo>
                  <a:lnTo>
                    <a:pt x="6448" y="8143"/>
                  </a:lnTo>
                  <a:lnTo>
                    <a:pt x="6448" y="8134"/>
                  </a:lnTo>
                  <a:lnTo>
                    <a:pt x="6458" y="8124"/>
                  </a:lnTo>
                  <a:lnTo>
                    <a:pt x="6467" y="8124"/>
                  </a:lnTo>
                  <a:lnTo>
                    <a:pt x="6467" y="8105"/>
                  </a:lnTo>
                  <a:lnTo>
                    <a:pt x="6477" y="8105"/>
                  </a:lnTo>
                  <a:lnTo>
                    <a:pt x="6477" y="8096"/>
                  </a:lnTo>
                  <a:lnTo>
                    <a:pt x="6477" y="8086"/>
                  </a:lnTo>
                  <a:lnTo>
                    <a:pt x="6467" y="8096"/>
                  </a:lnTo>
                  <a:lnTo>
                    <a:pt x="6467" y="8086"/>
                  </a:lnTo>
                  <a:lnTo>
                    <a:pt x="6467" y="8077"/>
                  </a:lnTo>
                  <a:lnTo>
                    <a:pt x="6458" y="8077"/>
                  </a:lnTo>
                  <a:lnTo>
                    <a:pt x="6458" y="8067"/>
                  </a:lnTo>
                  <a:lnTo>
                    <a:pt x="6458" y="8058"/>
                  </a:lnTo>
                  <a:lnTo>
                    <a:pt x="6458" y="8038"/>
                  </a:lnTo>
                  <a:lnTo>
                    <a:pt x="6467" y="8038"/>
                  </a:lnTo>
                  <a:lnTo>
                    <a:pt x="6467" y="8048"/>
                  </a:lnTo>
                  <a:lnTo>
                    <a:pt x="6477" y="8048"/>
                  </a:lnTo>
                  <a:lnTo>
                    <a:pt x="6486" y="8038"/>
                  </a:lnTo>
                  <a:lnTo>
                    <a:pt x="6486" y="8029"/>
                  </a:lnTo>
                  <a:lnTo>
                    <a:pt x="6496" y="8029"/>
                  </a:lnTo>
                  <a:lnTo>
                    <a:pt x="6496" y="8038"/>
                  </a:lnTo>
                  <a:lnTo>
                    <a:pt x="6505" y="8038"/>
                  </a:lnTo>
                  <a:lnTo>
                    <a:pt x="6505" y="8029"/>
                  </a:lnTo>
                  <a:lnTo>
                    <a:pt x="6505" y="8010"/>
                  </a:lnTo>
                  <a:lnTo>
                    <a:pt x="6515" y="8000"/>
                  </a:lnTo>
                  <a:lnTo>
                    <a:pt x="6515" y="7991"/>
                  </a:lnTo>
                  <a:lnTo>
                    <a:pt x="6505" y="7991"/>
                  </a:lnTo>
                  <a:lnTo>
                    <a:pt x="6505" y="7981"/>
                  </a:lnTo>
                  <a:lnTo>
                    <a:pt x="6515" y="7972"/>
                  </a:lnTo>
                  <a:lnTo>
                    <a:pt x="6544" y="7972"/>
                  </a:lnTo>
                  <a:lnTo>
                    <a:pt x="6544" y="7962"/>
                  </a:lnTo>
                  <a:lnTo>
                    <a:pt x="6553" y="7962"/>
                  </a:lnTo>
                  <a:lnTo>
                    <a:pt x="6553" y="7953"/>
                  </a:lnTo>
                  <a:lnTo>
                    <a:pt x="6562" y="7943"/>
                  </a:lnTo>
                  <a:lnTo>
                    <a:pt x="6562" y="7934"/>
                  </a:lnTo>
                  <a:lnTo>
                    <a:pt x="6582" y="7934"/>
                  </a:lnTo>
                  <a:lnTo>
                    <a:pt x="6591" y="7934"/>
                  </a:lnTo>
                  <a:lnTo>
                    <a:pt x="6591" y="7924"/>
                  </a:lnTo>
                  <a:lnTo>
                    <a:pt x="6591" y="7905"/>
                  </a:lnTo>
                  <a:lnTo>
                    <a:pt x="6591" y="7896"/>
                  </a:lnTo>
                  <a:lnTo>
                    <a:pt x="6591" y="7886"/>
                  </a:lnTo>
                  <a:lnTo>
                    <a:pt x="6591" y="7877"/>
                  </a:lnTo>
                  <a:lnTo>
                    <a:pt x="6591" y="7867"/>
                  </a:lnTo>
                  <a:lnTo>
                    <a:pt x="6582" y="7858"/>
                  </a:lnTo>
                  <a:lnTo>
                    <a:pt x="6591" y="7848"/>
                  </a:lnTo>
                  <a:lnTo>
                    <a:pt x="6591" y="7838"/>
                  </a:lnTo>
                  <a:lnTo>
                    <a:pt x="6600" y="7829"/>
                  </a:lnTo>
                  <a:lnTo>
                    <a:pt x="6600" y="7820"/>
                  </a:lnTo>
                  <a:lnTo>
                    <a:pt x="6600" y="7810"/>
                  </a:lnTo>
                  <a:lnTo>
                    <a:pt x="6600" y="7800"/>
                  </a:lnTo>
                  <a:lnTo>
                    <a:pt x="6600" y="7791"/>
                  </a:lnTo>
                  <a:lnTo>
                    <a:pt x="6610" y="7781"/>
                  </a:lnTo>
                  <a:lnTo>
                    <a:pt x="6610" y="7772"/>
                  </a:lnTo>
                  <a:lnTo>
                    <a:pt x="6610" y="7753"/>
                  </a:lnTo>
                  <a:lnTo>
                    <a:pt x="6600" y="7753"/>
                  </a:lnTo>
                  <a:lnTo>
                    <a:pt x="6600" y="7743"/>
                  </a:lnTo>
                  <a:lnTo>
                    <a:pt x="6591" y="7743"/>
                  </a:lnTo>
                  <a:lnTo>
                    <a:pt x="6591" y="7734"/>
                  </a:lnTo>
                  <a:lnTo>
                    <a:pt x="6591" y="7724"/>
                  </a:lnTo>
                  <a:lnTo>
                    <a:pt x="6591" y="7715"/>
                  </a:lnTo>
                  <a:lnTo>
                    <a:pt x="6600" y="7705"/>
                  </a:lnTo>
                  <a:lnTo>
                    <a:pt x="6610" y="7705"/>
                  </a:lnTo>
                  <a:lnTo>
                    <a:pt x="6620" y="7705"/>
                  </a:lnTo>
                  <a:lnTo>
                    <a:pt x="6620" y="7696"/>
                  </a:lnTo>
                  <a:lnTo>
                    <a:pt x="6620" y="7686"/>
                  </a:lnTo>
                  <a:lnTo>
                    <a:pt x="6620" y="7677"/>
                  </a:lnTo>
                  <a:lnTo>
                    <a:pt x="6629" y="7677"/>
                  </a:lnTo>
                  <a:lnTo>
                    <a:pt x="6629" y="7667"/>
                  </a:lnTo>
                  <a:lnTo>
                    <a:pt x="6629" y="7657"/>
                  </a:lnTo>
                  <a:lnTo>
                    <a:pt x="6620" y="7657"/>
                  </a:lnTo>
                  <a:lnTo>
                    <a:pt x="6620" y="7648"/>
                  </a:lnTo>
                  <a:lnTo>
                    <a:pt x="6629" y="7639"/>
                  </a:lnTo>
                  <a:lnTo>
                    <a:pt x="6629" y="7629"/>
                  </a:lnTo>
                  <a:lnTo>
                    <a:pt x="6620" y="7629"/>
                  </a:lnTo>
                  <a:lnTo>
                    <a:pt x="6620" y="7619"/>
                  </a:lnTo>
                  <a:lnTo>
                    <a:pt x="6620" y="7610"/>
                  </a:lnTo>
                  <a:lnTo>
                    <a:pt x="6610" y="7610"/>
                  </a:lnTo>
                  <a:lnTo>
                    <a:pt x="6610" y="7600"/>
                  </a:lnTo>
                  <a:lnTo>
                    <a:pt x="6610" y="7591"/>
                  </a:lnTo>
                  <a:lnTo>
                    <a:pt x="6600" y="7591"/>
                  </a:lnTo>
                  <a:lnTo>
                    <a:pt x="6600" y="7581"/>
                  </a:lnTo>
                  <a:lnTo>
                    <a:pt x="6600" y="7572"/>
                  </a:lnTo>
                  <a:lnTo>
                    <a:pt x="6600" y="7562"/>
                  </a:lnTo>
                  <a:lnTo>
                    <a:pt x="6600" y="7553"/>
                  </a:lnTo>
                  <a:lnTo>
                    <a:pt x="6591" y="7553"/>
                  </a:lnTo>
                  <a:lnTo>
                    <a:pt x="6591" y="7534"/>
                  </a:lnTo>
                  <a:lnTo>
                    <a:pt x="6600" y="7524"/>
                  </a:lnTo>
                  <a:lnTo>
                    <a:pt x="6600" y="7515"/>
                  </a:lnTo>
                  <a:lnTo>
                    <a:pt x="6610" y="7505"/>
                  </a:lnTo>
                  <a:lnTo>
                    <a:pt x="6620" y="7505"/>
                  </a:lnTo>
                  <a:lnTo>
                    <a:pt x="6629" y="7505"/>
                  </a:lnTo>
                  <a:lnTo>
                    <a:pt x="6639" y="7505"/>
                  </a:lnTo>
                  <a:lnTo>
                    <a:pt x="6639" y="7496"/>
                  </a:lnTo>
                  <a:lnTo>
                    <a:pt x="6639" y="7486"/>
                  </a:lnTo>
                  <a:lnTo>
                    <a:pt x="6639" y="7477"/>
                  </a:lnTo>
                  <a:lnTo>
                    <a:pt x="6639" y="7467"/>
                  </a:lnTo>
                  <a:lnTo>
                    <a:pt x="6629" y="7467"/>
                  </a:lnTo>
                  <a:lnTo>
                    <a:pt x="6629" y="7458"/>
                  </a:lnTo>
                  <a:lnTo>
                    <a:pt x="6620" y="7458"/>
                  </a:lnTo>
                  <a:lnTo>
                    <a:pt x="6629" y="7439"/>
                  </a:lnTo>
                  <a:lnTo>
                    <a:pt x="6639" y="7439"/>
                  </a:lnTo>
                  <a:lnTo>
                    <a:pt x="6648" y="7439"/>
                  </a:lnTo>
                  <a:lnTo>
                    <a:pt x="6658" y="7439"/>
                  </a:lnTo>
                  <a:lnTo>
                    <a:pt x="6658" y="7448"/>
                  </a:lnTo>
                  <a:lnTo>
                    <a:pt x="6667" y="7448"/>
                  </a:lnTo>
                  <a:lnTo>
                    <a:pt x="6667" y="7458"/>
                  </a:lnTo>
                  <a:lnTo>
                    <a:pt x="6677" y="7448"/>
                  </a:lnTo>
                  <a:lnTo>
                    <a:pt x="6686" y="7458"/>
                  </a:lnTo>
                  <a:lnTo>
                    <a:pt x="6696" y="7458"/>
                  </a:lnTo>
                  <a:lnTo>
                    <a:pt x="6696" y="7448"/>
                  </a:lnTo>
                  <a:lnTo>
                    <a:pt x="6705" y="7448"/>
                  </a:lnTo>
                  <a:lnTo>
                    <a:pt x="6705" y="7458"/>
                  </a:lnTo>
                  <a:lnTo>
                    <a:pt x="6705" y="7467"/>
                  </a:lnTo>
                  <a:lnTo>
                    <a:pt x="6715" y="7467"/>
                  </a:lnTo>
                  <a:lnTo>
                    <a:pt x="6715" y="7477"/>
                  </a:lnTo>
                  <a:lnTo>
                    <a:pt x="6724" y="7477"/>
                  </a:lnTo>
                  <a:lnTo>
                    <a:pt x="6724" y="7467"/>
                  </a:lnTo>
                  <a:lnTo>
                    <a:pt x="6734" y="7467"/>
                  </a:lnTo>
                  <a:lnTo>
                    <a:pt x="6734" y="7458"/>
                  </a:lnTo>
                  <a:lnTo>
                    <a:pt x="6743" y="7458"/>
                  </a:lnTo>
                  <a:lnTo>
                    <a:pt x="6753" y="7448"/>
                  </a:lnTo>
                  <a:lnTo>
                    <a:pt x="6762" y="7458"/>
                  </a:lnTo>
                  <a:lnTo>
                    <a:pt x="6762" y="7467"/>
                  </a:lnTo>
                  <a:lnTo>
                    <a:pt x="6772" y="7467"/>
                  </a:lnTo>
                  <a:lnTo>
                    <a:pt x="6782" y="7477"/>
                  </a:lnTo>
                  <a:lnTo>
                    <a:pt x="6782" y="7486"/>
                  </a:lnTo>
                  <a:lnTo>
                    <a:pt x="6791" y="7486"/>
                  </a:lnTo>
                  <a:lnTo>
                    <a:pt x="6791" y="7496"/>
                  </a:lnTo>
                  <a:lnTo>
                    <a:pt x="6810" y="7496"/>
                  </a:lnTo>
                  <a:lnTo>
                    <a:pt x="6820" y="7496"/>
                  </a:lnTo>
                  <a:lnTo>
                    <a:pt x="6820" y="7505"/>
                  </a:lnTo>
                  <a:lnTo>
                    <a:pt x="6829" y="7515"/>
                  </a:lnTo>
                  <a:lnTo>
                    <a:pt x="6829" y="7524"/>
                  </a:lnTo>
                  <a:lnTo>
                    <a:pt x="6839" y="7524"/>
                  </a:lnTo>
                  <a:lnTo>
                    <a:pt x="6839" y="7534"/>
                  </a:lnTo>
                  <a:lnTo>
                    <a:pt x="6848" y="7534"/>
                  </a:lnTo>
                  <a:lnTo>
                    <a:pt x="6858" y="7534"/>
                  </a:lnTo>
                  <a:lnTo>
                    <a:pt x="6858" y="7543"/>
                  </a:lnTo>
                  <a:lnTo>
                    <a:pt x="6867" y="7543"/>
                  </a:lnTo>
                  <a:lnTo>
                    <a:pt x="6877" y="7543"/>
                  </a:lnTo>
                  <a:lnTo>
                    <a:pt x="6886" y="7553"/>
                  </a:lnTo>
                  <a:lnTo>
                    <a:pt x="6886" y="7543"/>
                  </a:lnTo>
                  <a:lnTo>
                    <a:pt x="6896" y="7543"/>
                  </a:lnTo>
                  <a:lnTo>
                    <a:pt x="6896" y="7534"/>
                  </a:lnTo>
                  <a:lnTo>
                    <a:pt x="6905" y="7534"/>
                  </a:lnTo>
                  <a:lnTo>
                    <a:pt x="6905" y="7543"/>
                  </a:lnTo>
                  <a:lnTo>
                    <a:pt x="6905" y="7553"/>
                  </a:lnTo>
                  <a:lnTo>
                    <a:pt x="6905" y="7562"/>
                  </a:lnTo>
                  <a:lnTo>
                    <a:pt x="6915" y="7562"/>
                  </a:lnTo>
                  <a:lnTo>
                    <a:pt x="6924" y="7553"/>
                  </a:lnTo>
                  <a:lnTo>
                    <a:pt x="6934" y="7553"/>
                  </a:lnTo>
                  <a:lnTo>
                    <a:pt x="6943" y="7553"/>
                  </a:lnTo>
                  <a:lnTo>
                    <a:pt x="6943" y="7543"/>
                  </a:lnTo>
                  <a:lnTo>
                    <a:pt x="6943" y="7534"/>
                  </a:lnTo>
                  <a:lnTo>
                    <a:pt x="6943" y="7524"/>
                  </a:lnTo>
                  <a:lnTo>
                    <a:pt x="6943" y="7515"/>
                  </a:lnTo>
                  <a:lnTo>
                    <a:pt x="6953" y="7515"/>
                  </a:lnTo>
                  <a:lnTo>
                    <a:pt x="6963" y="7515"/>
                  </a:lnTo>
                  <a:lnTo>
                    <a:pt x="6963" y="7524"/>
                  </a:lnTo>
                  <a:lnTo>
                    <a:pt x="6972" y="7524"/>
                  </a:lnTo>
                  <a:lnTo>
                    <a:pt x="6981" y="7534"/>
                  </a:lnTo>
                  <a:lnTo>
                    <a:pt x="6991" y="7534"/>
                  </a:lnTo>
                  <a:lnTo>
                    <a:pt x="6991" y="7543"/>
                  </a:lnTo>
                  <a:lnTo>
                    <a:pt x="6991" y="7553"/>
                  </a:lnTo>
                  <a:lnTo>
                    <a:pt x="7001" y="7553"/>
                  </a:lnTo>
                  <a:lnTo>
                    <a:pt x="7010" y="7553"/>
                  </a:lnTo>
                  <a:lnTo>
                    <a:pt x="7020" y="7553"/>
                  </a:lnTo>
                  <a:lnTo>
                    <a:pt x="7020" y="7562"/>
                  </a:lnTo>
                  <a:lnTo>
                    <a:pt x="7029" y="7562"/>
                  </a:lnTo>
                  <a:lnTo>
                    <a:pt x="7029" y="7572"/>
                  </a:lnTo>
                  <a:lnTo>
                    <a:pt x="7039" y="7581"/>
                  </a:lnTo>
                  <a:lnTo>
                    <a:pt x="7039" y="7572"/>
                  </a:lnTo>
                  <a:lnTo>
                    <a:pt x="7039" y="7562"/>
                  </a:lnTo>
                  <a:lnTo>
                    <a:pt x="7048" y="7562"/>
                  </a:lnTo>
                  <a:lnTo>
                    <a:pt x="7048" y="7553"/>
                  </a:lnTo>
                  <a:lnTo>
                    <a:pt x="7048" y="7543"/>
                  </a:lnTo>
                  <a:lnTo>
                    <a:pt x="7058" y="7534"/>
                  </a:lnTo>
                  <a:lnTo>
                    <a:pt x="7058" y="7524"/>
                  </a:lnTo>
                  <a:lnTo>
                    <a:pt x="7067" y="7524"/>
                  </a:lnTo>
                  <a:lnTo>
                    <a:pt x="7077" y="7524"/>
                  </a:lnTo>
                  <a:lnTo>
                    <a:pt x="7077" y="7515"/>
                  </a:lnTo>
                  <a:lnTo>
                    <a:pt x="7086" y="7524"/>
                  </a:lnTo>
                  <a:lnTo>
                    <a:pt x="7096" y="7515"/>
                  </a:lnTo>
                  <a:lnTo>
                    <a:pt x="7096" y="7524"/>
                  </a:lnTo>
                  <a:lnTo>
                    <a:pt x="7105" y="7524"/>
                  </a:lnTo>
                  <a:lnTo>
                    <a:pt x="7115" y="7524"/>
                  </a:lnTo>
                  <a:lnTo>
                    <a:pt x="7124" y="7524"/>
                  </a:lnTo>
                  <a:lnTo>
                    <a:pt x="7124" y="7515"/>
                  </a:lnTo>
                  <a:lnTo>
                    <a:pt x="7124" y="7505"/>
                  </a:lnTo>
                  <a:lnTo>
                    <a:pt x="7124" y="7496"/>
                  </a:lnTo>
                  <a:lnTo>
                    <a:pt x="7124" y="7486"/>
                  </a:lnTo>
                  <a:lnTo>
                    <a:pt x="7124" y="7477"/>
                  </a:lnTo>
                  <a:lnTo>
                    <a:pt x="7124" y="7467"/>
                  </a:lnTo>
                  <a:lnTo>
                    <a:pt x="7124" y="7458"/>
                  </a:lnTo>
                  <a:lnTo>
                    <a:pt x="7124" y="7448"/>
                  </a:lnTo>
                  <a:lnTo>
                    <a:pt x="7124" y="7439"/>
                  </a:lnTo>
                  <a:lnTo>
                    <a:pt x="7134" y="7429"/>
                  </a:lnTo>
                  <a:lnTo>
                    <a:pt x="7143" y="7429"/>
                  </a:lnTo>
                  <a:lnTo>
                    <a:pt x="7143" y="7439"/>
                  </a:lnTo>
                  <a:lnTo>
                    <a:pt x="7153" y="7448"/>
                  </a:lnTo>
                  <a:lnTo>
                    <a:pt x="7172" y="7448"/>
                  </a:lnTo>
                  <a:lnTo>
                    <a:pt x="7181" y="7448"/>
                  </a:lnTo>
                  <a:lnTo>
                    <a:pt x="7181" y="7439"/>
                  </a:lnTo>
                  <a:lnTo>
                    <a:pt x="7191" y="7439"/>
                  </a:lnTo>
                  <a:lnTo>
                    <a:pt x="7201" y="7439"/>
                  </a:lnTo>
                  <a:lnTo>
                    <a:pt x="7210" y="7439"/>
                  </a:lnTo>
                  <a:lnTo>
                    <a:pt x="7210" y="7429"/>
                  </a:lnTo>
                  <a:lnTo>
                    <a:pt x="7219" y="7429"/>
                  </a:lnTo>
                  <a:lnTo>
                    <a:pt x="7219" y="7439"/>
                  </a:lnTo>
                  <a:lnTo>
                    <a:pt x="7219" y="7448"/>
                  </a:lnTo>
                  <a:lnTo>
                    <a:pt x="7229" y="7448"/>
                  </a:lnTo>
                  <a:lnTo>
                    <a:pt x="7229" y="7458"/>
                  </a:lnTo>
                  <a:lnTo>
                    <a:pt x="7219" y="7458"/>
                  </a:lnTo>
                  <a:lnTo>
                    <a:pt x="7219" y="7467"/>
                  </a:lnTo>
                  <a:lnTo>
                    <a:pt x="7229" y="7467"/>
                  </a:lnTo>
                  <a:lnTo>
                    <a:pt x="7239" y="7477"/>
                  </a:lnTo>
                  <a:lnTo>
                    <a:pt x="7239" y="7486"/>
                  </a:lnTo>
                  <a:lnTo>
                    <a:pt x="7248" y="7486"/>
                  </a:lnTo>
                  <a:lnTo>
                    <a:pt x="7258" y="7486"/>
                  </a:lnTo>
                  <a:lnTo>
                    <a:pt x="7258" y="7477"/>
                  </a:lnTo>
                  <a:lnTo>
                    <a:pt x="7258" y="7467"/>
                  </a:lnTo>
                  <a:lnTo>
                    <a:pt x="7258" y="7458"/>
                  </a:lnTo>
                  <a:lnTo>
                    <a:pt x="7258" y="7448"/>
                  </a:lnTo>
                  <a:lnTo>
                    <a:pt x="7258" y="7439"/>
                  </a:lnTo>
                  <a:lnTo>
                    <a:pt x="7267" y="7439"/>
                  </a:lnTo>
                  <a:lnTo>
                    <a:pt x="7277" y="7419"/>
                  </a:lnTo>
                  <a:lnTo>
                    <a:pt x="7286" y="7429"/>
                  </a:lnTo>
                  <a:lnTo>
                    <a:pt x="7286" y="7439"/>
                  </a:lnTo>
                  <a:lnTo>
                    <a:pt x="7296" y="7439"/>
                  </a:lnTo>
                  <a:lnTo>
                    <a:pt x="7296" y="7448"/>
                  </a:lnTo>
                  <a:lnTo>
                    <a:pt x="7296" y="7458"/>
                  </a:lnTo>
                  <a:lnTo>
                    <a:pt x="7305" y="7458"/>
                  </a:lnTo>
                  <a:lnTo>
                    <a:pt x="7305" y="7477"/>
                  </a:lnTo>
                  <a:lnTo>
                    <a:pt x="7305" y="7486"/>
                  </a:lnTo>
                  <a:lnTo>
                    <a:pt x="7315" y="7496"/>
                  </a:lnTo>
                  <a:lnTo>
                    <a:pt x="7315" y="7505"/>
                  </a:lnTo>
                  <a:lnTo>
                    <a:pt x="7324" y="7505"/>
                  </a:lnTo>
                  <a:lnTo>
                    <a:pt x="7334" y="7515"/>
                  </a:lnTo>
                  <a:lnTo>
                    <a:pt x="7344" y="7505"/>
                  </a:lnTo>
                  <a:lnTo>
                    <a:pt x="7353" y="7496"/>
                  </a:lnTo>
                  <a:lnTo>
                    <a:pt x="7362" y="7496"/>
                  </a:lnTo>
                  <a:lnTo>
                    <a:pt x="7372" y="7496"/>
                  </a:lnTo>
                  <a:lnTo>
                    <a:pt x="7372" y="7486"/>
                  </a:lnTo>
                  <a:lnTo>
                    <a:pt x="7372" y="7477"/>
                  </a:lnTo>
                  <a:lnTo>
                    <a:pt x="7372" y="7467"/>
                  </a:lnTo>
                  <a:lnTo>
                    <a:pt x="7382" y="7467"/>
                  </a:lnTo>
                  <a:lnTo>
                    <a:pt x="7382" y="7458"/>
                  </a:lnTo>
                  <a:lnTo>
                    <a:pt x="7382" y="7448"/>
                  </a:lnTo>
                  <a:lnTo>
                    <a:pt x="7391" y="7439"/>
                  </a:lnTo>
                  <a:lnTo>
                    <a:pt x="7401" y="7439"/>
                  </a:lnTo>
                  <a:lnTo>
                    <a:pt x="7410" y="7419"/>
                  </a:lnTo>
                  <a:lnTo>
                    <a:pt x="7401" y="7410"/>
                  </a:lnTo>
                  <a:lnTo>
                    <a:pt x="7410" y="7401"/>
                  </a:lnTo>
                  <a:lnTo>
                    <a:pt x="7401" y="7401"/>
                  </a:lnTo>
                  <a:lnTo>
                    <a:pt x="7401" y="7391"/>
                  </a:lnTo>
                  <a:lnTo>
                    <a:pt x="7391" y="7372"/>
                  </a:lnTo>
                  <a:lnTo>
                    <a:pt x="7401" y="7372"/>
                  </a:lnTo>
                  <a:lnTo>
                    <a:pt x="7401" y="7362"/>
                  </a:lnTo>
                  <a:lnTo>
                    <a:pt x="7410" y="7353"/>
                  </a:lnTo>
                  <a:lnTo>
                    <a:pt x="7401" y="7343"/>
                  </a:lnTo>
                  <a:lnTo>
                    <a:pt x="7410" y="7343"/>
                  </a:lnTo>
                  <a:lnTo>
                    <a:pt x="7410" y="7334"/>
                  </a:lnTo>
                  <a:lnTo>
                    <a:pt x="7401" y="7324"/>
                  </a:lnTo>
                  <a:lnTo>
                    <a:pt x="7401" y="7315"/>
                  </a:lnTo>
                  <a:lnTo>
                    <a:pt x="7401" y="7305"/>
                  </a:lnTo>
                  <a:lnTo>
                    <a:pt x="7410" y="7305"/>
                  </a:lnTo>
                  <a:lnTo>
                    <a:pt x="7420" y="7296"/>
                  </a:lnTo>
                  <a:lnTo>
                    <a:pt x="7420" y="7286"/>
                  </a:lnTo>
                  <a:lnTo>
                    <a:pt x="7429" y="7286"/>
                  </a:lnTo>
                  <a:lnTo>
                    <a:pt x="7429" y="7276"/>
                  </a:lnTo>
                  <a:lnTo>
                    <a:pt x="7429" y="7267"/>
                  </a:lnTo>
                  <a:lnTo>
                    <a:pt x="7439" y="7267"/>
                  </a:lnTo>
                  <a:lnTo>
                    <a:pt x="7429" y="7267"/>
                  </a:lnTo>
                  <a:lnTo>
                    <a:pt x="7429" y="7258"/>
                  </a:lnTo>
                  <a:lnTo>
                    <a:pt x="7429" y="7248"/>
                  </a:lnTo>
                  <a:lnTo>
                    <a:pt x="7420" y="7248"/>
                  </a:lnTo>
                  <a:lnTo>
                    <a:pt x="7429" y="7248"/>
                  </a:lnTo>
                  <a:lnTo>
                    <a:pt x="7439" y="7238"/>
                  </a:lnTo>
                  <a:lnTo>
                    <a:pt x="7439" y="7229"/>
                  </a:lnTo>
                  <a:lnTo>
                    <a:pt x="7448" y="7219"/>
                  </a:lnTo>
                  <a:lnTo>
                    <a:pt x="7448" y="7210"/>
                  </a:lnTo>
                  <a:lnTo>
                    <a:pt x="7439" y="7210"/>
                  </a:lnTo>
                  <a:lnTo>
                    <a:pt x="7439" y="7200"/>
                  </a:lnTo>
                  <a:lnTo>
                    <a:pt x="7439" y="7191"/>
                  </a:lnTo>
                  <a:lnTo>
                    <a:pt x="7429" y="7191"/>
                  </a:lnTo>
                  <a:lnTo>
                    <a:pt x="7429" y="7181"/>
                  </a:lnTo>
                  <a:lnTo>
                    <a:pt x="7429" y="7172"/>
                  </a:lnTo>
                  <a:lnTo>
                    <a:pt x="7420" y="7162"/>
                  </a:lnTo>
                  <a:lnTo>
                    <a:pt x="7420" y="7153"/>
                  </a:lnTo>
                  <a:lnTo>
                    <a:pt x="7410" y="7143"/>
                  </a:lnTo>
                  <a:lnTo>
                    <a:pt x="7401" y="7143"/>
                  </a:lnTo>
                  <a:lnTo>
                    <a:pt x="7410" y="7143"/>
                  </a:lnTo>
                  <a:lnTo>
                    <a:pt x="7410" y="7134"/>
                  </a:lnTo>
                  <a:lnTo>
                    <a:pt x="7420" y="7134"/>
                  </a:lnTo>
                  <a:lnTo>
                    <a:pt x="7420" y="7124"/>
                  </a:lnTo>
                  <a:lnTo>
                    <a:pt x="7420" y="7115"/>
                  </a:lnTo>
                  <a:lnTo>
                    <a:pt x="7429" y="7115"/>
                  </a:lnTo>
                  <a:lnTo>
                    <a:pt x="7439" y="7115"/>
                  </a:lnTo>
                  <a:lnTo>
                    <a:pt x="7448" y="7115"/>
                  </a:lnTo>
                  <a:lnTo>
                    <a:pt x="7448" y="7105"/>
                  </a:lnTo>
                  <a:lnTo>
                    <a:pt x="7458" y="7096"/>
                  </a:lnTo>
                  <a:lnTo>
                    <a:pt x="7458" y="7086"/>
                  </a:lnTo>
                  <a:lnTo>
                    <a:pt x="7448" y="7086"/>
                  </a:lnTo>
                  <a:lnTo>
                    <a:pt x="7439" y="7086"/>
                  </a:lnTo>
                  <a:lnTo>
                    <a:pt x="7439" y="7077"/>
                  </a:lnTo>
                  <a:lnTo>
                    <a:pt x="7429" y="7077"/>
                  </a:lnTo>
                  <a:lnTo>
                    <a:pt x="7429" y="7067"/>
                  </a:lnTo>
                  <a:lnTo>
                    <a:pt x="7429" y="7058"/>
                  </a:lnTo>
                  <a:lnTo>
                    <a:pt x="7420" y="7058"/>
                  </a:lnTo>
                  <a:lnTo>
                    <a:pt x="7420" y="7048"/>
                  </a:lnTo>
                  <a:lnTo>
                    <a:pt x="7410" y="7048"/>
                  </a:lnTo>
                  <a:lnTo>
                    <a:pt x="7410" y="7038"/>
                  </a:lnTo>
                  <a:lnTo>
                    <a:pt x="7401" y="7038"/>
                  </a:lnTo>
                  <a:lnTo>
                    <a:pt x="7401" y="7029"/>
                  </a:lnTo>
                  <a:lnTo>
                    <a:pt x="7391" y="7029"/>
                  </a:lnTo>
                  <a:lnTo>
                    <a:pt x="7391" y="7020"/>
                  </a:lnTo>
                  <a:lnTo>
                    <a:pt x="7382" y="7000"/>
                  </a:lnTo>
                  <a:lnTo>
                    <a:pt x="7382" y="6991"/>
                  </a:lnTo>
                  <a:lnTo>
                    <a:pt x="7382" y="6981"/>
                  </a:lnTo>
                  <a:lnTo>
                    <a:pt x="7372" y="6972"/>
                  </a:lnTo>
                  <a:lnTo>
                    <a:pt x="7372" y="6962"/>
                  </a:lnTo>
                  <a:lnTo>
                    <a:pt x="7362" y="6962"/>
                  </a:lnTo>
                  <a:lnTo>
                    <a:pt x="7362" y="6953"/>
                  </a:lnTo>
                  <a:lnTo>
                    <a:pt x="7362" y="6943"/>
                  </a:lnTo>
                  <a:lnTo>
                    <a:pt x="7353" y="6943"/>
                  </a:lnTo>
                  <a:lnTo>
                    <a:pt x="7353" y="6934"/>
                  </a:lnTo>
                  <a:lnTo>
                    <a:pt x="7344" y="6934"/>
                  </a:lnTo>
                  <a:lnTo>
                    <a:pt x="7334" y="6934"/>
                  </a:lnTo>
                  <a:lnTo>
                    <a:pt x="7334" y="6924"/>
                  </a:lnTo>
                  <a:lnTo>
                    <a:pt x="7344" y="6924"/>
                  </a:lnTo>
                  <a:lnTo>
                    <a:pt x="7344" y="6915"/>
                  </a:lnTo>
                  <a:lnTo>
                    <a:pt x="7334" y="6915"/>
                  </a:lnTo>
                  <a:lnTo>
                    <a:pt x="7334" y="6905"/>
                  </a:lnTo>
                  <a:lnTo>
                    <a:pt x="7334" y="6896"/>
                  </a:lnTo>
                  <a:lnTo>
                    <a:pt x="7315" y="6877"/>
                  </a:lnTo>
                  <a:lnTo>
                    <a:pt x="7305" y="6877"/>
                  </a:lnTo>
                  <a:lnTo>
                    <a:pt x="7305" y="6867"/>
                  </a:lnTo>
                  <a:lnTo>
                    <a:pt x="7305" y="6848"/>
                  </a:lnTo>
                  <a:lnTo>
                    <a:pt x="7296" y="6839"/>
                  </a:lnTo>
                  <a:lnTo>
                    <a:pt x="7305" y="6819"/>
                  </a:lnTo>
                  <a:lnTo>
                    <a:pt x="7305" y="6810"/>
                  </a:lnTo>
                  <a:lnTo>
                    <a:pt x="7305" y="6800"/>
                  </a:lnTo>
                  <a:lnTo>
                    <a:pt x="7296" y="6800"/>
                  </a:lnTo>
                  <a:lnTo>
                    <a:pt x="7296" y="6791"/>
                  </a:lnTo>
                  <a:lnTo>
                    <a:pt x="7296" y="6772"/>
                  </a:lnTo>
                  <a:lnTo>
                    <a:pt x="7296" y="6753"/>
                  </a:lnTo>
                  <a:lnTo>
                    <a:pt x="7286" y="6743"/>
                  </a:lnTo>
                  <a:lnTo>
                    <a:pt x="7286" y="6734"/>
                  </a:lnTo>
                  <a:lnTo>
                    <a:pt x="7286" y="6724"/>
                  </a:lnTo>
                  <a:lnTo>
                    <a:pt x="7286" y="6705"/>
                  </a:lnTo>
                  <a:lnTo>
                    <a:pt x="7286" y="6696"/>
                  </a:lnTo>
                  <a:lnTo>
                    <a:pt x="7286" y="6686"/>
                  </a:lnTo>
                  <a:lnTo>
                    <a:pt x="7286" y="6677"/>
                  </a:lnTo>
                  <a:lnTo>
                    <a:pt x="7286" y="6667"/>
                  </a:lnTo>
                  <a:lnTo>
                    <a:pt x="7296" y="6667"/>
                  </a:lnTo>
                  <a:lnTo>
                    <a:pt x="7296" y="6657"/>
                  </a:lnTo>
                  <a:lnTo>
                    <a:pt x="7286" y="6657"/>
                  </a:lnTo>
                  <a:lnTo>
                    <a:pt x="7286" y="6648"/>
                  </a:lnTo>
                  <a:lnTo>
                    <a:pt x="7277" y="6639"/>
                  </a:lnTo>
                  <a:lnTo>
                    <a:pt x="7277" y="6629"/>
                  </a:lnTo>
                  <a:lnTo>
                    <a:pt x="7267" y="6619"/>
                  </a:lnTo>
                  <a:lnTo>
                    <a:pt x="7258" y="6619"/>
                  </a:lnTo>
                  <a:lnTo>
                    <a:pt x="7258" y="6610"/>
                  </a:lnTo>
                  <a:lnTo>
                    <a:pt x="7248" y="6610"/>
                  </a:lnTo>
                  <a:lnTo>
                    <a:pt x="7248" y="6601"/>
                  </a:lnTo>
                  <a:lnTo>
                    <a:pt x="7277" y="6581"/>
                  </a:lnTo>
                  <a:lnTo>
                    <a:pt x="7277" y="6572"/>
                  </a:lnTo>
                  <a:lnTo>
                    <a:pt x="7286" y="6572"/>
                  </a:lnTo>
                  <a:lnTo>
                    <a:pt x="7286" y="6562"/>
                  </a:lnTo>
                  <a:lnTo>
                    <a:pt x="7296" y="6553"/>
                  </a:lnTo>
                  <a:lnTo>
                    <a:pt x="7305" y="6543"/>
                  </a:lnTo>
                  <a:lnTo>
                    <a:pt x="7315" y="6534"/>
                  </a:lnTo>
                  <a:lnTo>
                    <a:pt x="7324" y="6524"/>
                  </a:lnTo>
                  <a:lnTo>
                    <a:pt x="7334" y="6505"/>
                  </a:lnTo>
                  <a:lnTo>
                    <a:pt x="7324" y="6496"/>
                  </a:lnTo>
                  <a:lnTo>
                    <a:pt x="7324" y="6486"/>
                  </a:lnTo>
                  <a:lnTo>
                    <a:pt x="7324" y="6476"/>
                  </a:lnTo>
                  <a:lnTo>
                    <a:pt x="7334" y="6467"/>
                  </a:lnTo>
                  <a:lnTo>
                    <a:pt x="7334" y="6458"/>
                  </a:lnTo>
                  <a:lnTo>
                    <a:pt x="7334" y="6448"/>
                  </a:lnTo>
                  <a:lnTo>
                    <a:pt x="7334" y="6438"/>
                  </a:lnTo>
                  <a:lnTo>
                    <a:pt x="7324" y="6438"/>
                  </a:lnTo>
                  <a:lnTo>
                    <a:pt x="7324" y="6429"/>
                  </a:lnTo>
                  <a:lnTo>
                    <a:pt x="7324" y="6419"/>
                  </a:lnTo>
                  <a:lnTo>
                    <a:pt x="7324" y="6410"/>
                  </a:lnTo>
                  <a:lnTo>
                    <a:pt x="7324" y="6400"/>
                  </a:lnTo>
                  <a:lnTo>
                    <a:pt x="7334" y="6391"/>
                  </a:lnTo>
                  <a:lnTo>
                    <a:pt x="7344" y="6391"/>
                  </a:lnTo>
                  <a:lnTo>
                    <a:pt x="7439" y="6381"/>
                  </a:lnTo>
                  <a:lnTo>
                    <a:pt x="7467" y="6381"/>
                  </a:lnTo>
                  <a:lnTo>
                    <a:pt x="7467" y="6391"/>
                  </a:lnTo>
                  <a:lnTo>
                    <a:pt x="7477" y="6391"/>
                  </a:lnTo>
                  <a:lnTo>
                    <a:pt x="7486" y="6391"/>
                  </a:lnTo>
                  <a:lnTo>
                    <a:pt x="7496" y="6391"/>
                  </a:lnTo>
                  <a:lnTo>
                    <a:pt x="7496" y="6381"/>
                  </a:lnTo>
                  <a:lnTo>
                    <a:pt x="7505" y="6381"/>
                  </a:lnTo>
                  <a:lnTo>
                    <a:pt x="7505" y="6372"/>
                  </a:lnTo>
                  <a:lnTo>
                    <a:pt x="7496" y="6372"/>
                  </a:lnTo>
                  <a:lnTo>
                    <a:pt x="7486" y="6372"/>
                  </a:lnTo>
                  <a:lnTo>
                    <a:pt x="7486" y="6362"/>
                  </a:lnTo>
                  <a:lnTo>
                    <a:pt x="7534" y="6324"/>
                  </a:lnTo>
                  <a:lnTo>
                    <a:pt x="7543" y="6324"/>
                  </a:lnTo>
                  <a:lnTo>
                    <a:pt x="7553" y="6334"/>
                  </a:lnTo>
                  <a:lnTo>
                    <a:pt x="7553" y="6343"/>
                  </a:lnTo>
                  <a:lnTo>
                    <a:pt x="7543" y="6343"/>
                  </a:lnTo>
                  <a:lnTo>
                    <a:pt x="7543" y="6353"/>
                  </a:lnTo>
                  <a:lnTo>
                    <a:pt x="7553" y="6353"/>
                  </a:lnTo>
                  <a:lnTo>
                    <a:pt x="7553" y="6362"/>
                  </a:lnTo>
                  <a:lnTo>
                    <a:pt x="7553" y="6372"/>
                  </a:lnTo>
                  <a:lnTo>
                    <a:pt x="7562" y="6372"/>
                  </a:lnTo>
                  <a:lnTo>
                    <a:pt x="7572" y="6372"/>
                  </a:lnTo>
                  <a:lnTo>
                    <a:pt x="7582" y="6372"/>
                  </a:lnTo>
                  <a:lnTo>
                    <a:pt x="7582" y="6362"/>
                  </a:lnTo>
                  <a:lnTo>
                    <a:pt x="7591" y="6372"/>
                  </a:lnTo>
                  <a:lnTo>
                    <a:pt x="7591" y="6381"/>
                  </a:lnTo>
                  <a:lnTo>
                    <a:pt x="7591" y="6391"/>
                  </a:lnTo>
                  <a:lnTo>
                    <a:pt x="7600" y="6391"/>
                  </a:lnTo>
                  <a:lnTo>
                    <a:pt x="7610" y="6391"/>
                  </a:lnTo>
                  <a:lnTo>
                    <a:pt x="7610" y="6381"/>
                  </a:lnTo>
                  <a:lnTo>
                    <a:pt x="7610" y="6372"/>
                  </a:lnTo>
                  <a:lnTo>
                    <a:pt x="7620" y="6372"/>
                  </a:lnTo>
                  <a:lnTo>
                    <a:pt x="7620" y="6381"/>
                  </a:lnTo>
                  <a:lnTo>
                    <a:pt x="7629" y="6381"/>
                  </a:lnTo>
                  <a:lnTo>
                    <a:pt x="7629" y="6372"/>
                  </a:lnTo>
                  <a:lnTo>
                    <a:pt x="7629" y="6362"/>
                  </a:lnTo>
                  <a:lnTo>
                    <a:pt x="7639" y="6362"/>
                  </a:lnTo>
                  <a:lnTo>
                    <a:pt x="7639" y="6353"/>
                  </a:lnTo>
                  <a:lnTo>
                    <a:pt x="7629" y="6353"/>
                  </a:lnTo>
                  <a:lnTo>
                    <a:pt x="7639" y="6324"/>
                  </a:lnTo>
                  <a:lnTo>
                    <a:pt x="7639" y="6315"/>
                  </a:lnTo>
                  <a:lnTo>
                    <a:pt x="7629" y="6305"/>
                  </a:lnTo>
                  <a:lnTo>
                    <a:pt x="7629" y="6296"/>
                  </a:lnTo>
                  <a:lnTo>
                    <a:pt x="7629" y="6286"/>
                  </a:lnTo>
                  <a:lnTo>
                    <a:pt x="7629" y="6277"/>
                  </a:lnTo>
                  <a:lnTo>
                    <a:pt x="7639" y="6267"/>
                  </a:lnTo>
                  <a:lnTo>
                    <a:pt x="7629" y="6267"/>
                  </a:lnTo>
                  <a:lnTo>
                    <a:pt x="7629" y="6258"/>
                  </a:lnTo>
                  <a:lnTo>
                    <a:pt x="7629" y="6248"/>
                  </a:lnTo>
                  <a:lnTo>
                    <a:pt x="7629" y="6238"/>
                  </a:lnTo>
                  <a:lnTo>
                    <a:pt x="7620" y="6238"/>
                  </a:lnTo>
                  <a:lnTo>
                    <a:pt x="7610" y="6229"/>
                  </a:lnTo>
                  <a:lnTo>
                    <a:pt x="7600" y="6229"/>
                  </a:lnTo>
                  <a:lnTo>
                    <a:pt x="7591" y="6229"/>
                  </a:lnTo>
                  <a:lnTo>
                    <a:pt x="7582" y="6220"/>
                  </a:lnTo>
                  <a:lnTo>
                    <a:pt x="7572" y="6220"/>
                  </a:lnTo>
                  <a:lnTo>
                    <a:pt x="7562" y="6220"/>
                  </a:lnTo>
                  <a:lnTo>
                    <a:pt x="7562" y="6210"/>
                  </a:lnTo>
                  <a:lnTo>
                    <a:pt x="7562" y="6200"/>
                  </a:lnTo>
                  <a:lnTo>
                    <a:pt x="7553" y="6191"/>
                  </a:lnTo>
                  <a:lnTo>
                    <a:pt x="7553" y="6181"/>
                  </a:lnTo>
                  <a:lnTo>
                    <a:pt x="7572" y="6172"/>
                  </a:lnTo>
                  <a:lnTo>
                    <a:pt x="7572" y="6162"/>
                  </a:lnTo>
                  <a:lnTo>
                    <a:pt x="7572" y="6153"/>
                  </a:lnTo>
                  <a:lnTo>
                    <a:pt x="7572" y="6143"/>
                  </a:lnTo>
                  <a:lnTo>
                    <a:pt x="7572" y="6124"/>
                  </a:lnTo>
                  <a:lnTo>
                    <a:pt x="7582" y="6124"/>
                  </a:lnTo>
                  <a:lnTo>
                    <a:pt x="7582" y="6115"/>
                  </a:lnTo>
                  <a:lnTo>
                    <a:pt x="7591" y="6124"/>
                  </a:lnTo>
                  <a:lnTo>
                    <a:pt x="7600" y="6124"/>
                  </a:lnTo>
                  <a:lnTo>
                    <a:pt x="7620" y="6124"/>
                  </a:lnTo>
                  <a:lnTo>
                    <a:pt x="7620" y="6134"/>
                  </a:lnTo>
                  <a:lnTo>
                    <a:pt x="7629" y="6134"/>
                  </a:lnTo>
                  <a:lnTo>
                    <a:pt x="7629" y="6143"/>
                  </a:lnTo>
                  <a:lnTo>
                    <a:pt x="7648" y="6143"/>
                  </a:lnTo>
                  <a:lnTo>
                    <a:pt x="7658" y="6143"/>
                  </a:lnTo>
                  <a:lnTo>
                    <a:pt x="7667" y="6134"/>
                  </a:lnTo>
                  <a:lnTo>
                    <a:pt x="7686" y="6134"/>
                  </a:lnTo>
                  <a:lnTo>
                    <a:pt x="7696" y="6115"/>
                  </a:lnTo>
                  <a:lnTo>
                    <a:pt x="7725" y="6105"/>
                  </a:lnTo>
                  <a:lnTo>
                    <a:pt x="7734" y="6105"/>
                  </a:lnTo>
                  <a:lnTo>
                    <a:pt x="7743" y="6105"/>
                  </a:lnTo>
                  <a:lnTo>
                    <a:pt x="7753" y="6105"/>
                  </a:lnTo>
                  <a:lnTo>
                    <a:pt x="7763" y="6096"/>
                  </a:lnTo>
                  <a:lnTo>
                    <a:pt x="7753" y="6096"/>
                  </a:lnTo>
                  <a:lnTo>
                    <a:pt x="7753" y="6086"/>
                  </a:lnTo>
                  <a:lnTo>
                    <a:pt x="7763" y="6077"/>
                  </a:lnTo>
                  <a:lnTo>
                    <a:pt x="7781" y="6077"/>
                  </a:lnTo>
                  <a:lnTo>
                    <a:pt x="7781" y="6067"/>
                  </a:lnTo>
                  <a:lnTo>
                    <a:pt x="7791" y="6029"/>
                  </a:lnTo>
                  <a:lnTo>
                    <a:pt x="7801" y="6019"/>
                  </a:lnTo>
                  <a:lnTo>
                    <a:pt x="7810" y="6010"/>
                  </a:lnTo>
                  <a:lnTo>
                    <a:pt x="7820" y="6000"/>
                  </a:lnTo>
                  <a:lnTo>
                    <a:pt x="7839" y="5991"/>
                  </a:lnTo>
                  <a:lnTo>
                    <a:pt x="7877" y="6000"/>
                  </a:lnTo>
                  <a:lnTo>
                    <a:pt x="7886" y="6010"/>
                  </a:lnTo>
                  <a:lnTo>
                    <a:pt x="7886" y="6019"/>
                  </a:lnTo>
                  <a:lnTo>
                    <a:pt x="7886" y="6029"/>
                  </a:lnTo>
                  <a:lnTo>
                    <a:pt x="7886" y="6039"/>
                  </a:lnTo>
                  <a:lnTo>
                    <a:pt x="7896" y="6048"/>
                  </a:lnTo>
                  <a:lnTo>
                    <a:pt x="7896" y="6057"/>
                  </a:lnTo>
                  <a:lnTo>
                    <a:pt x="7905" y="6067"/>
                  </a:lnTo>
                  <a:lnTo>
                    <a:pt x="7924" y="6077"/>
                  </a:lnTo>
                  <a:lnTo>
                    <a:pt x="7924" y="6086"/>
                  </a:lnTo>
                  <a:lnTo>
                    <a:pt x="7934" y="6086"/>
                  </a:lnTo>
                  <a:lnTo>
                    <a:pt x="7943" y="6086"/>
                  </a:lnTo>
                  <a:lnTo>
                    <a:pt x="7943" y="6096"/>
                  </a:lnTo>
                  <a:lnTo>
                    <a:pt x="7953" y="6096"/>
                  </a:lnTo>
                  <a:lnTo>
                    <a:pt x="7963" y="6086"/>
                  </a:lnTo>
                  <a:lnTo>
                    <a:pt x="7991" y="6086"/>
                  </a:lnTo>
                  <a:lnTo>
                    <a:pt x="8001" y="6086"/>
                  </a:lnTo>
                  <a:lnTo>
                    <a:pt x="8029" y="6086"/>
                  </a:lnTo>
                  <a:lnTo>
                    <a:pt x="8029" y="6077"/>
                  </a:lnTo>
                  <a:lnTo>
                    <a:pt x="8020" y="6067"/>
                  </a:lnTo>
                  <a:lnTo>
                    <a:pt x="8020" y="6057"/>
                  </a:lnTo>
                  <a:lnTo>
                    <a:pt x="8020" y="6048"/>
                  </a:lnTo>
                  <a:lnTo>
                    <a:pt x="8010" y="6039"/>
                  </a:lnTo>
                  <a:lnTo>
                    <a:pt x="8010" y="6029"/>
                  </a:lnTo>
                  <a:lnTo>
                    <a:pt x="8001" y="6029"/>
                  </a:lnTo>
                  <a:lnTo>
                    <a:pt x="8001" y="6019"/>
                  </a:lnTo>
                  <a:lnTo>
                    <a:pt x="8058" y="5991"/>
                  </a:lnTo>
                  <a:lnTo>
                    <a:pt x="8067" y="5962"/>
                  </a:lnTo>
                  <a:lnTo>
                    <a:pt x="8077" y="5962"/>
                  </a:lnTo>
                  <a:lnTo>
                    <a:pt x="8086" y="5953"/>
                  </a:lnTo>
                  <a:lnTo>
                    <a:pt x="8096" y="5962"/>
                  </a:lnTo>
                  <a:lnTo>
                    <a:pt x="8105" y="5953"/>
                  </a:lnTo>
                  <a:lnTo>
                    <a:pt x="8115" y="5962"/>
                  </a:lnTo>
                  <a:lnTo>
                    <a:pt x="8124" y="5962"/>
                  </a:lnTo>
                  <a:lnTo>
                    <a:pt x="8134" y="5972"/>
                  </a:lnTo>
                  <a:lnTo>
                    <a:pt x="8134" y="5962"/>
                  </a:lnTo>
                  <a:lnTo>
                    <a:pt x="8124" y="5962"/>
                  </a:lnTo>
                  <a:lnTo>
                    <a:pt x="8115" y="5924"/>
                  </a:lnTo>
                  <a:lnTo>
                    <a:pt x="8115" y="5915"/>
                  </a:lnTo>
                  <a:lnTo>
                    <a:pt x="8172" y="5867"/>
                  </a:lnTo>
                  <a:lnTo>
                    <a:pt x="8191" y="5839"/>
                  </a:lnTo>
                  <a:lnTo>
                    <a:pt x="8201" y="5839"/>
                  </a:lnTo>
                  <a:lnTo>
                    <a:pt x="8210" y="5839"/>
                  </a:lnTo>
                  <a:lnTo>
                    <a:pt x="8220" y="5848"/>
                  </a:lnTo>
                  <a:lnTo>
                    <a:pt x="8220" y="5857"/>
                  </a:lnTo>
                  <a:lnTo>
                    <a:pt x="8229" y="5857"/>
                  </a:lnTo>
                  <a:lnTo>
                    <a:pt x="8229" y="5867"/>
                  </a:lnTo>
                  <a:lnTo>
                    <a:pt x="8229" y="5877"/>
                  </a:lnTo>
                  <a:lnTo>
                    <a:pt x="8229" y="5886"/>
                  </a:lnTo>
                  <a:lnTo>
                    <a:pt x="8239" y="5886"/>
                  </a:lnTo>
                  <a:lnTo>
                    <a:pt x="8248" y="5886"/>
                  </a:lnTo>
                  <a:lnTo>
                    <a:pt x="8248" y="5877"/>
                  </a:lnTo>
                  <a:lnTo>
                    <a:pt x="8258" y="5877"/>
                  </a:lnTo>
                  <a:lnTo>
                    <a:pt x="8258" y="5867"/>
                  </a:lnTo>
                  <a:lnTo>
                    <a:pt x="8267" y="5848"/>
                  </a:lnTo>
                  <a:lnTo>
                    <a:pt x="8277" y="5848"/>
                  </a:lnTo>
                  <a:lnTo>
                    <a:pt x="8277" y="5839"/>
                  </a:lnTo>
                  <a:lnTo>
                    <a:pt x="8267" y="5839"/>
                  </a:lnTo>
                  <a:lnTo>
                    <a:pt x="8248" y="5819"/>
                  </a:lnTo>
                  <a:lnTo>
                    <a:pt x="8248" y="5810"/>
                  </a:lnTo>
                  <a:lnTo>
                    <a:pt x="8239" y="5810"/>
                  </a:lnTo>
                  <a:lnTo>
                    <a:pt x="8239" y="5800"/>
                  </a:lnTo>
                  <a:lnTo>
                    <a:pt x="8248" y="5781"/>
                  </a:lnTo>
                  <a:lnTo>
                    <a:pt x="8258" y="5762"/>
                  </a:lnTo>
                  <a:lnTo>
                    <a:pt x="8258" y="5753"/>
                  </a:lnTo>
                  <a:lnTo>
                    <a:pt x="8277" y="5724"/>
                  </a:lnTo>
                  <a:lnTo>
                    <a:pt x="8277" y="5715"/>
                  </a:lnTo>
                  <a:lnTo>
                    <a:pt x="8277" y="5705"/>
                  </a:lnTo>
                  <a:lnTo>
                    <a:pt x="8267" y="5705"/>
                  </a:lnTo>
                  <a:lnTo>
                    <a:pt x="8248" y="5696"/>
                  </a:lnTo>
                  <a:lnTo>
                    <a:pt x="8248" y="5686"/>
                  </a:lnTo>
                  <a:lnTo>
                    <a:pt x="8239" y="5676"/>
                  </a:lnTo>
                  <a:lnTo>
                    <a:pt x="8229" y="5676"/>
                  </a:lnTo>
                  <a:lnTo>
                    <a:pt x="8220" y="5676"/>
                  </a:lnTo>
                  <a:lnTo>
                    <a:pt x="8210" y="5676"/>
                  </a:lnTo>
                  <a:lnTo>
                    <a:pt x="8210" y="5667"/>
                  </a:lnTo>
                  <a:lnTo>
                    <a:pt x="8210" y="5658"/>
                  </a:lnTo>
                  <a:lnTo>
                    <a:pt x="8201" y="5648"/>
                  </a:lnTo>
                  <a:lnTo>
                    <a:pt x="8191" y="5648"/>
                  </a:lnTo>
                  <a:lnTo>
                    <a:pt x="8191" y="5638"/>
                  </a:lnTo>
                  <a:lnTo>
                    <a:pt x="8182" y="5638"/>
                  </a:lnTo>
                  <a:lnTo>
                    <a:pt x="8182" y="5629"/>
                  </a:lnTo>
                  <a:lnTo>
                    <a:pt x="8182" y="5619"/>
                  </a:lnTo>
                  <a:lnTo>
                    <a:pt x="8191" y="5600"/>
                  </a:lnTo>
                  <a:lnTo>
                    <a:pt x="8191" y="5591"/>
                  </a:lnTo>
                  <a:lnTo>
                    <a:pt x="8191" y="5581"/>
                  </a:lnTo>
                  <a:lnTo>
                    <a:pt x="8182" y="5572"/>
                  </a:lnTo>
                  <a:lnTo>
                    <a:pt x="8172" y="5562"/>
                  </a:lnTo>
                  <a:lnTo>
                    <a:pt x="8162" y="5553"/>
                  </a:lnTo>
                  <a:lnTo>
                    <a:pt x="8162" y="5543"/>
                  </a:lnTo>
                  <a:lnTo>
                    <a:pt x="8162" y="5534"/>
                  </a:lnTo>
                  <a:lnTo>
                    <a:pt x="8162" y="5524"/>
                  </a:lnTo>
                  <a:lnTo>
                    <a:pt x="8162" y="5515"/>
                  </a:lnTo>
                  <a:lnTo>
                    <a:pt x="8153" y="5505"/>
                  </a:lnTo>
                  <a:lnTo>
                    <a:pt x="8162" y="5505"/>
                  </a:lnTo>
                  <a:lnTo>
                    <a:pt x="8172" y="5505"/>
                  </a:lnTo>
                  <a:lnTo>
                    <a:pt x="8172" y="5496"/>
                  </a:lnTo>
                  <a:lnTo>
                    <a:pt x="8182" y="5486"/>
                  </a:lnTo>
                  <a:lnTo>
                    <a:pt x="8191" y="5486"/>
                  </a:lnTo>
                  <a:lnTo>
                    <a:pt x="8191" y="5477"/>
                  </a:lnTo>
                  <a:lnTo>
                    <a:pt x="8201" y="5467"/>
                  </a:lnTo>
                  <a:lnTo>
                    <a:pt x="8210" y="5467"/>
                  </a:lnTo>
                  <a:lnTo>
                    <a:pt x="8220" y="5458"/>
                  </a:lnTo>
                  <a:lnTo>
                    <a:pt x="8220" y="5448"/>
                  </a:lnTo>
                  <a:lnTo>
                    <a:pt x="8220" y="5438"/>
                  </a:lnTo>
                  <a:lnTo>
                    <a:pt x="8229" y="5429"/>
                  </a:lnTo>
                  <a:lnTo>
                    <a:pt x="8239" y="5410"/>
                  </a:lnTo>
                  <a:lnTo>
                    <a:pt x="8248" y="5400"/>
                  </a:lnTo>
                  <a:lnTo>
                    <a:pt x="8258" y="5400"/>
                  </a:lnTo>
                  <a:lnTo>
                    <a:pt x="8258" y="5381"/>
                  </a:lnTo>
                  <a:lnTo>
                    <a:pt x="8258" y="5372"/>
                  </a:lnTo>
                  <a:lnTo>
                    <a:pt x="8248" y="5372"/>
                  </a:lnTo>
                  <a:lnTo>
                    <a:pt x="8248" y="5362"/>
                  </a:lnTo>
                  <a:lnTo>
                    <a:pt x="8239" y="5362"/>
                  </a:lnTo>
                  <a:lnTo>
                    <a:pt x="8229" y="5362"/>
                  </a:lnTo>
                  <a:lnTo>
                    <a:pt x="8220" y="5353"/>
                  </a:lnTo>
                  <a:lnTo>
                    <a:pt x="8220" y="5343"/>
                  </a:lnTo>
                  <a:lnTo>
                    <a:pt x="8210" y="5334"/>
                  </a:lnTo>
                  <a:lnTo>
                    <a:pt x="8210" y="5324"/>
                  </a:lnTo>
                  <a:lnTo>
                    <a:pt x="8210" y="5305"/>
                  </a:lnTo>
                  <a:lnTo>
                    <a:pt x="8210" y="5295"/>
                  </a:lnTo>
                  <a:lnTo>
                    <a:pt x="8201" y="5286"/>
                  </a:lnTo>
                  <a:lnTo>
                    <a:pt x="8201" y="5277"/>
                  </a:lnTo>
                  <a:lnTo>
                    <a:pt x="8201" y="5267"/>
                  </a:lnTo>
                  <a:lnTo>
                    <a:pt x="8201" y="5257"/>
                  </a:lnTo>
                  <a:lnTo>
                    <a:pt x="8191" y="5257"/>
                  </a:lnTo>
                  <a:lnTo>
                    <a:pt x="8182" y="5248"/>
                  </a:lnTo>
                  <a:lnTo>
                    <a:pt x="8172" y="5248"/>
                  </a:lnTo>
                  <a:lnTo>
                    <a:pt x="8172" y="5238"/>
                  </a:lnTo>
                  <a:lnTo>
                    <a:pt x="8162" y="5229"/>
                  </a:lnTo>
                  <a:lnTo>
                    <a:pt x="8162" y="5219"/>
                  </a:lnTo>
                  <a:lnTo>
                    <a:pt x="8162" y="5210"/>
                  </a:lnTo>
                  <a:lnTo>
                    <a:pt x="8162" y="5200"/>
                  </a:lnTo>
                  <a:lnTo>
                    <a:pt x="8182" y="5191"/>
                  </a:lnTo>
                  <a:lnTo>
                    <a:pt x="8182" y="5181"/>
                  </a:lnTo>
                  <a:lnTo>
                    <a:pt x="8201" y="5172"/>
                  </a:lnTo>
                  <a:lnTo>
                    <a:pt x="8220" y="5162"/>
                  </a:lnTo>
                  <a:lnTo>
                    <a:pt x="8229" y="5153"/>
                  </a:lnTo>
                  <a:lnTo>
                    <a:pt x="8239" y="5153"/>
                  </a:lnTo>
                  <a:lnTo>
                    <a:pt x="8248" y="5153"/>
                  </a:lnTo>
                  <a:lnTo>
                    <a:pt x="8248" y="5162"/>
                  </a:lnTo>
                  <a:lnTo>
                    <a:pt x="8258" y="5162"/>
                  </a:lnTo>
                  <a:lnTo>
                    <a:pt x="8258" y="5172"/>
                  </a:lnTo>
                  <a:lnTo>
                    <a:pt x="8258" y="5181"/>
                  </a:lnTo>
                  <a:lnTo>
                    <a:pt x="8267" y="5181"/>
                  </a:lnTo>
                  <a:lnTo>
                    <a:pt x="8267" y="5172"/>
                  </a:lnTo>
                  <a:lnTo>
                    <a:pt x="8277" y="5172"/>
                  </a:lnTo>
                  <a:lnTo>
                    <a:pt x="8277" y="5162"/>
                  </a:lnTo>
                  <a:lnTo>
                    <a:pt x="8286" y="5153"/>
                  </a:lnTo>
                  <a:lnTo>
                    <a:pt x="8286" y="5143"/>
                  </a:lnTo>
                  <a:lnTo>
                    <a:pt x="8286" y="5134"/>
                  </a:lnTo>
                  <a:lnTo>
                    <a:pt x="8286" y="5124"/>
                  </a:lnTo>
                  <a:lnTo>
                    <a:pt x="8286" y="5115"/>
                  </a:lnTo>
                  <a:lnTo>
                    <a:pt x="8286" y="5105"/>
                  </a:lnTo>
                  <a:lnTo>
                    <a:pt x="8286" y="5096"/>
                  </a:lnTo>
                  <a:lnTo>
                    <a:pt x="8277" y="5096"/>
                  </a:lnTo>
                  <a:lnTo>
                    <a:pt x="8277" y="5086"/>
                  </a:lnTo>
                  <a:lnTo>
                    <a:pt x="8267" y="5086"/>
                  </a:lnTo>
                  <a:lnTo>
                    <a:pt x="8267" y="5077"/>
                  </a:lnTo>
                  <a:lnTo>
                    <a:pt x="8267" y="5067"/>
                  </a:lnTo>
                  <a:lnTo>
                    <a:pt x="8258" y="5067"/>
                  </a:lnTo>
                  <a:lnTo>
                    <a:pt x="8248" y="5057"/>
                  </a:lnTo>
                  <a:lnTo>
                    <a:pt x="8229" y="5067"/>
                  </a:lnTo>
                  <a:lnTo>
                    <a:pt x="8239" y="5029"/>
                  </a:lnTo>
                  <a:lnTo>
                    <a:pt x="8239" y="5019"/>
                  </a:lnTo>
                  <a:lnTo>
                    <a:pt x="8229" y="5010"/>
                  </a:lnTo>
                  <a:lnTo>
                    <a:pt x="8229" y="5000"/>
                  </a:lnTo>
                  <a:lnTo>
                    <a:pt x="8239" y="4981"/>
                  </a:lnTo>
                  <a:lnTo>
                    <a:pt x="8239" y="4972"/>
                  </a:lnTo>
                  <a:lnTo>
                    <a:pt x="8248" y="4972"/>
                  </a:lnTo>
                  <a:lnTo>
                    <a:pt x="8258" y="4972"/>
                  </a:lnTo>
                  <a:lnTo>
                    <a:pt x="8267" y="4972"/>
                  </a:lnTo>
                  <a:lnTo>
                    <a:pt x="8296" y="4972"/>
                  </a:lnTo>
                  <a:lnTo>
                    <a:pt x="8305" y="4972"/>
                  </a:lnTo>
                  <a:lnTo>
                    <a:pt x="8315" y="4981"/>
                  </a:lnTo>
                  <a:lnTo>
                    <a:pt x="8324" y="4981"/>
                  </a:lnTo>
                  <a:lnTo>
                    <a:pt x="8334" y="4962"/>
                  </a:lnTo>
                  <a:lnTo>
                    <a:pt x="8334" y="4953"/>
                  </a:lnTo>
                  <a:lnTo>
                    <a:pt x="8334" y="4943"/>
                  </a:lnTo>
                  <a:lnTo>
                    <a:pt x="8343" y="4934"/>
                  </a:lnTo>
                  <a:lnTo>
                    <a:pt x="8353" y="4934"/>
                  </a:lnTo>
                  <a:lnTo>
                    <a:pt x="8353" y="4924"/>
                  </a:lnTo>
                  <a:lnTo>
                    <a:pt x="8362" y="4924"/>
                  </a:lnTo>
                  <a:lnTo>
                    <a:pt x="8362" y="4934"/>
                  </a:lnTo>
                  <a:lnTo>
                    <a:pt x="8372" y="4934"/>
                  </a:lnTo>
                  <a:lnTo>
                    <a:pt x="8382" y="4934"/>
                  </a:lnTo>
                  <a:lnTo>
                    <a:pt x="8382" y="4943"/>
                  </a:lnTo>
                  <a:lnTo>
                    <a:pt x="8400" y="4924"/>
                  </a:lnTo>
                  <a:lnTo>
                    <a:pt x="8410" y="4915"/>
                  </a:lnTo>
                  <a:lnTo>
                    <a:pt x="8429" y="4915"/>
                  </a:lnTo>
                  <a:lnTo>
                    <a:pt x="8439" y="4905"/>
                  </a:lnTo>
                  <a:lnTo>
                    <a:pt x="8448" y="4896"/>
                  </a:lnTo>
                  <a:lnTo>
                    <a:pt x="8458" y="4886"/>
                  </a:lnTo>
                  <a:lnTo>
                    <a:pt x="8458" y="4896"/>
                  </a:lnTo>
                  <a:lnTo>
                    <a:pt x="8467" y="4896"/>
                  </a:lnTo>
                  <a:lnTo>
                    <a:pt x="8467" y="4905"/>
                  </a:lnTo>
                  <a:lnTo>
                    <a:pt x="8477" y="4905"/>
                  </a:lnTo>
                  <a:lnTo>
                    <a:pt x="8486" y="4896"/>
                  </a:lnTo>
                  <a:lnTo>
                    <a:pt x="8486" y="4905"/>
                  </a:lnTo>
                  <a:lnTo>
                    <a:pt x="8496" y="4905"/>
                  </a:lnTo>
                  <a:lnTo>
                    <a:pt x="8543" y="4886"/>
                  </a:lnTo>
                  <a:lnTo>
                    <a:pt x="8553" y="4886"/>
                  </a:lnTo>
                  <a:lnTo>
                    <a:pt x="8563" y="4886"/>
                  </a:lnTo>
                  <a:lnTo>
                    <a:pt x="8563" y="4876"/>
                  </a:lnTo>
                  <a:lnTo>
                    <a:pt x="8572" y="4867"/>
                  </a:lnTo>
                  <a:lnTo>
                    <a:pt x="8572" y="4858"/>
                  </a:lnTo>
                  <a:lnTo>
                    <a:pt x="8563" y="4848"/>
                  </a:lnTo>
                  <a:lnTo>
                    <a:pt x="8563" y="4838"/>
                  </a:lnTo>
                  <a:lnTo>
                    <a:pt x="8572" y="4838"/>
                  </a:lnTo>
                  <a:lnTo>
                    <a:pt x="8572" y="4829"/>
                  </a:lnTo>
                  <a:lnTo>
                    <a:pt x="8572" y="4819"/>
                  </a:lnTo>
                  <a:lnTo>
                    <a:pt x="8572" y="4810"/>
                  </a:lnTo>
                  <a:lnTo>
                    <a:pt x="8582" y="4810"/>
                  </a:lnTo>
                  <a:lnTo>
                    <a:pt x="8610" y="4829"/>
                  </a:lnTo>
                  <a:lnTo>
                    <a:pt x="8620" y="4838"/>
                  </a:lnTo>
                  <a:lnTo>
                    <a:pt x="8648" y="4838"/>
                  </a:lnTo>
                  <a:lnTo>
                    <a:pt x="8658" y="4838"/>
                  </a:lnTo>
                  <a:lnTo>
                    <a:pt x="8667" y="4848"/>
                  </a:lnTo>
                  <a:lnTo>
                    <a:pt x="8667" y="4858"/>
                  </a:lnTo>
                  <a:lnTo>
                    <a:pt x="8667" y="4867"/>
                  </a:lnTo>
                  <a:lnTo>
                    <a:pt x="8667" y="4876"/>
                  </a:lnTo>
                  <a:lnTo>
                    <a:pt x="8686" y="4876"/>
                  </a:lnTo>
                  <a:lnTo>
                    <a:pt x="8705" y="4876"/>
                  </a:lnTo>
                  <a:lnTo>
                    <a:pt x="8715" y="4876"/>
                  </a:lnTo>
                  <a:lnTo>
                    <a:pt x="8753" y="4848"/>
                  </a:lnTo>
                  <a:lnTo>
                    <a:pt x="8753" y="4838"/>
                  </a:lnTo>
                  <a:lnTo>
                    <a:pt x="8743" y="4838"/>
                  </a:lnTo>
                  <a:lnTo>
                    <a:pt x="8743" y="4829"/>
                  </a:lnTo>
                  <a:lnTo>
                    <a:pt x="8734" y="4829"/>
                  </a:lnTo>
                  <a:lnTo>
                    <a:pt x="8734" y="4819"/>
                  </a:lnTo>
                  <a:lnTo>
                    <a:pt x="8753" y="4791"/>
                  </a:lnTo>
                  <a:lnTo>
                    <a:pt x="8753" y="4762"/>
                  </a:lnTo>
                  <a:lnTo>
                    <a:pt x="8753" y="4753"/>
                  </a:lnTo>
                  <a:lnTo>
                    <a:pt x="8763" y="4753"/>
                  </a:lnTo>
                  <a:lnTo>
                    <a:pt x="8791" y="4724"/>
                  </a:lnTo>
                  <a:lnTo>
                    <a:pt x="8810" y="4696"/>
                  </a:lnTo>
                  <a:lnTo>
                    <a:pt x="8820" y="4696"/>
                  </a:lnTo>
                  <a:lnTo>
                    <a:pt x="8839" y="4696"/>
                  </a:lnTo>
                  <a:lnTo>
                    <a:pt x="8848" y="4696"/>
                  </a:lnTo>
                  <a:lnTo>
                    <a:pt x="8877" y="4686"/>
                  </a:lnTo>
                  <a:lnTo>
                    <a:pt x="8877" y="4676"/>
                  </a:lnTo>
                  <a:lnTo>
                    <a:pt x="8858" y="4667"/>
                  </a:lnTo>
                  <a:lnTo>
                    <a:pt x="8848" y="4658"/>
                  </a:lnTo>
                  <a:lnTo>
                    <a:pt x="8848" y="4648"/>
                  </a:lnTo>
                  <a:lnTo>
                    <a:pt x="8839" y="4648"/>
                  </a:lnTo>
                  <a:lnTo>
                    <a:pt x="8839" y="4638"/>
                  </a:lnTo>
                  <a:lnTo>
                    <a:pt x="8829" y="4638"/>
                  </a:lnTo>
                  <a:lnTo>
                    <a:pt x="8829" y="4629"/>
                  </a:lnTo>
                  <a:lnTo>
                    <a:pt x="8829" y="4620"/>
                  </a:lnTo>
                  <a:lnTo>
                    <a:pt x="8829" y="4610"/>
                  </a:lnTo>
                  <a:lnTo>
                    <a:pt x="8839" y="4610"/>
                  </a:lnTo>
                  <a:lnTo>
                    <a:pt x="8829" y="4610"/>
                  </a:lnTo>
                  <a:lnTo>
                    <a:pt x="8829" y="4591"/>
                  </a:lnTo>
                  <a:lnTo>
                    <a:pt x="8829" y="4581"/>
                  </a:lnTo>
                  <a:lnTo>
                    <a:pt x="8820" y="4581"/>
                  </a:lnTo>
                  <a:lnTo>
                    <a:pt x="8801" y="4572"/>
                  </a:lnTo>
                  <a:lnTo>
                    <a:pt x="8791" y="4572"/>
                  </a:lnTo>
                  <a:lnTo>
                    <a:pt x="8781" y="4562"/>
                  </a:lnTo>
                  <a:lnTo>
                    <a:pt x="8781" y="4553"/>
                  </a:lnTo>
                  <a:lnTo>
                    <a:pt x="8791" y="4543"/>
                  </a:lnTo>
                  <a:lnTo>
                    <a:pt x="8791" y="4534"/>
                  </a:lnTo>
                  <a:lnTo>
                    <a:pt x="8791" y="4524"/>
                  </a:lnTo>
                  <a:lnTo>
                    <a:pt x="8791" y="4515"/>
                  </a:lnTo>
                  <a:lnTo>
                    <a:pt x="8781" y="4505"/>
                  </a:lnTo>
                  <a:lnTo>
                    <a:pt x="8781" y="4495"/>
                  </a:lnTo>
                  <a:lnTo>
                    <a:pt x="8791" y="4495"/>
                  </a:lnTo>
                  <a:lnTo>
                    <a:pt x="8791" y="4486"/>
                  </a:lnTo>
                  <a:lnTo>
                    <a:pt x="8791" y="4477"/>
                  </a:lnTo>
                  <a:lnTo>
                    <a:pt x="8781" y="4438"/>
                  </a:lnTo>
                  <a:lnTo>
                    <a:pt x="8781" y="4429"/>
                  </a:lnTo>
                  <a:lnTo>
                    <a:pt x="8781" y="4419"/>
                  </a:lnTo>
                  <a:lnTo>
                    <a:pt x="8791" y="4410"/>
                  </a:lnTo>
                  <a:lnTo>
                    <a:pt x="8791" y="4391"/>
                  </a:lnTo>
                  <a:lnTo>
                    <a:pt x="8791" y="4381"/>
                  </a:lnTo>
                  <a:lnTo>
                    <a:pt x="8781" y="4372"/>
                  </a:lnTo>
                  <a:lnTo>
                    <a:pt x="8772" y="4372"/>
                  </a:lnTo>
                  <a:lnTo>
                    <a:pt x="8772" y="4362"/>
                  </a:lnTo>
                  <a:lnTo>
                    <a:pt x="8763" y="4362"/>
                  </a:lnTo>
                  <a:lnTo>
                    <a:pt x="8763" y="4353"/>
                  </a:lnTo>
                  <a:lnTo>
                    <a:pt x="8753" y="4353"/>
                  </a:lnTo>
                  <a:lnTo>
                    <a:pt x="8743" y="4343"/>
                  </a:lnTo>
                  <a:lnTo>
                    <a:pt x="8743" y="4334"/>
                  </a:lnTo>
                  <a:lnTo>
                    <a:pt x="8743" y="4324"/>
                  </a:lnTo>
                  <a:lnTo>
                    <a:pt x="8734" y="4324"/>
                  </a:lnTo>
                  <a:lnTo>
                    <a:pt x="8715" y="4315"/>
                  </a:lnTo>
                  <a:lnTo>
                    <a:pt x="8715" y="4305"/>
                  </a:lnTo>
                  <a:lnTo>
                    <a:pt x="8705" y="4305"/>
                  </a:lnTo>
                  <a:lnTo>
                    <a:pt x="8658" y="4305"/>
                  </a:lnTo>
                  <a:lnTo>
                    <a:pt x="8648" y="4305"/>
                  </a:lnTo>
                  <a:lnTo>
                    <a:pt x="8639" y="4305"/>
                  </a:lnTo>
                  <a:lnTo>
                    <a:pt x="8639" y="4315"/>
                  </a:lnTo>
                  <a:lnTo>
                    <a:pt x="8639" y="4305"/>
                  </a:lnTo>
                  <a:lnTo>
                    <a:pt x="8629" y="4305"/>
                  </a:lnTo>
                  <a:lnTo>
                    <a:pt x="8620" y="4305"/>
                  </a:lnTo>
                  <a:lnTo>
                    <a:pt x="8610" y="4305"/>
                  </a:lnTo>
                  <a:lnTo>
                    <a:pt x="8601" y="4305"/>
                  </a:lnTo>
                  <a:lnTo>
                    <a:pt x="8591" y="4296"/>
                  </a:lnTo>
                  <a:lnTo>
                    <a:pt x="8572" y="4296"/>
                  </a:lnTo>
                  <a:lnTo>
                    <a:pt x="8543" y="4286"/>
                  </a:lnTo>
                  <a:lnTo>
                    <a:pt x="8534" y="4296"/>
                  </a:lnTo>
                  <a:lnTo>
                    <a:pt x="8525" y="4286"/>
                  </a:lnTo>
                  <a:lnTo>
                    <a:pt x="8515" y="4286"/>
                  </a:lnTo>
                  <a:lnTo>
                    <a:pt x="8505" y="4277"/>
                  </a:lnTo>
                  <a:lnTo>
                    <a:pt x="8505" y="4267"/>
                  </a:lnTo>
                  <a:lnTo>
                    <a:pt x="8496" y="4267"/>
                  </a:lnTo>
                  <a:lnTo>
                    <a:pt x="8505" y="4248"/>
                  </a:lnTo>
                  <a:lnTo>
                    <a:pt x="8496" y="4248"/>
                  </a:lnTo>
                  <a:lnTo>
                    <a:pt x="8505" y="4239"/>
                  </a:lnTo>
                  <a:lnTo>
                    <a:pt x="8496" y="4229"/>
                  </a:lnTo>
                  <a:lnTo>
                    <a:pt x="8496" y="4219"/>
                  </a:lnTo>
                  <a:lnTo>
                    <a:pt x="8486" y="4219"/>
                  </a:lnTo>
                  <a:lnTo>
                    <a:pt x="8467" y="4219"/>
                  </a:lnTo>
                  <a:lnTo>
                    <a:pt x="8467" y="4210"/>
                  </a:lnTo>
                  <a:lnTo>
                    <a:pt x="8458" y="4210"/>
                  </a:lnTo>
                  <a:lnTo>
                    <a:pt x="8448" y="4210"/>
                  </a:lnTo>
                  <a:lnTo>
                    <a:pt x="8448" y="4200"/>
                  </a:lnTo>
                  <a:lnTo>
                    <a:pt x="8439" y="4191"/>
                  </a:lnTo>
                  <a:lnTo>
                    <a:pt x="8439" y="4181"/>
                  </a:lnTo>
                  <a:lnTo>
                    <a:pt x="8439" y="4172"/>
                  </a:lnTo>
                  <a:lnTo>
                    <a:pt x="8429" y="4172"/>
                  </a:lnTo>
                  <a:lnTo>
                    <a:pt x="8429" y="4162"/>
                  </a:lnTo>
                  <a:lnTo>
                    <a:pt x="8429" y="4153"/>
                  </a:lnTo>
                  <a:lnTo>
                    <a:pt x="8429" y="4143"/>
                  </a:lnTo>
                  <a:lnTo>
                    <a:pt x="8429" y="4134"/>
                  </a:lnTo>
                  <a:lnTo>
                    <a:pt x="8429" y="4124"/>
                  </a:lnTo>
                  <a:lnTo>
                    <a:pt x="8439" y="4105"/>
                  </a:lnTo>
                  <a:lnTo>
                    <a:pt x="8458" y="4096"/>
                  </a:lnTo>
                  <a:lnTo>
                    <a:pt x="8467" y="4096"/>
                  </a:lnTo>
                  <a:lnTo>
                    <a:pt x="8477" y="4096"/>
                  </a:lnTo>
                  <a:lnTo>
                    <a:pt x="8477" y="4086"/>
                  </a:lnTo>
                  <a:lnTo>
                    <a:pt x="8486" y="4076"/>
                  </a:lnTo>
                  <a:lnTo>
                    <a:pt x="8496" y="4076"/>
                  </a:lnTo>
                  <a:lnTo>
                    <a:pt x="8496" y="4067"/>
                  </a:lnTo>
                  <a:lnTo>
                    <a:pt x="8486" y="4067"/>
                  </a:lnTo>
                  <a:lnTo>
                    <a:pt x="8486" y="4058"/>
                  </a:lnTo>
                  <a:lnTo>
                    <a:pt x="8477" y="4058"/>
                  </a:lnTo>
                  <a:lnTo>
                    <a:pt x="8467" y="4038"/>
                  </a:lnTo>
                  <a:lnTo>
                    <a:pt x="8458" y="4038"/>
                  </a:lnTo>
                  <a:lnTo>
                    <a:pt x="8439" y="4048"/>
                  </a:lnTo>
                  <a:lnTo>
                    <a:pt x="8429" y="4048"/>
                  </a:lnTo>
                  <a:lnTo>
                    <a:pt x="8420" y="4038"/>
                  </a:lnTo>
                  <a:lnTo>
                    <a:pt x="8420" y="4029"/>
                  </a:lnTo>
                  <a:lnTo>
                    <a:pt x="8420" y="4019"/>
                  </a:lnTo>
                  <a:lnTo>
                    <a:pt x="8429" y="4010"/>
                  </a:lnTo>
                  <a:lnTo>
                    <a:pt x="8429" y="4000"/>
                  </a:lnTo>
                  <a:lnTo>
                    <a:pt x="8429" y="3991"/>
                  </a:lnTo>
                  <a:lnTo>
                    <a:pt x="8420" y="3981"/>
                  </a:lnTo>
                  <a:lnTo>
                    <a:pt x="8420" y="3972"/>
                  </a:lnTo>
                  <a:lnTo>
                    <a:pt x="8410" y="3953"/>
                  </a:lnTo>
                  <a:lnTo>
                    <a:pt x="8410" y="3943"/>
                  </a:lnTo>
                  <a:lnTo>
                    <a:pt x="8429" y="3915"/>
                  </a:lnTo>
                  <a:lnTo>
                    <a:pt x="8448" y="3886"/>
                  </a:lnTo>
                  <a:lnTo>
                    <a:pt x="8496" y="3858"/>
                  </a:lnTo>
                  <a:lnTo>
                    <a:pt x="8496" y="3848"/>
                  </a:lnTo>
                  <a:lnTo>
                    <a:pt x="8496" y="3838"/>
                  </a:lnTo>
                  <a:lnTo>
                    <a:pt x="8505" y="3829"/>
                  </a:lnTo>
                  <a:lnTo>
                    <a:pt x="8553" y="3781"/>
                  </a:lnTo>
                  <a:lnTo>
                    <a:pt x="8553" y="3772"/>
                  </a:lnTo>
                  <a:lnTo>
                    <a:pt x="8563" y="3772"/>
                  </a:lnTo>
                  <a:lnTo>
                    <a:pt x="8582" y="3762"/>
                  </a:lnTo>
                  <a:lnTo>
                    <a:pt x="8591" y="3762"/>
                  </a:lnTo>
                  <a:lnTo>
                    <a:pt x="8601" y="3762"/>
                  </a:lnTo>
                  <a:lnTo>
                    <a:pt x="8601" y="3753"/>
                  </a:lnTo>
                  <a:lnTo>
                    <a:pt x="8591" y="3743"/>
                  </a:lnTo>
                  <a:lnTo>
                    <a:pt x="8591" y="3734"/>
                  </a:lnTo>
                  <a:lnTo>
                    <a:pt x="8753" y="3619"/>
                  </a:lnTo>
                  <a:lnTo>
                    <a:pt x="8763" y="3610"/>
                  </a:lnTo>
                  <a:lnTo>
                    <a:pt x="8763" y="3600"/>
                  </a:lnTo>
                  <a:lnTo>
                    <a:pt x="8772" y="3572"/>
                  </a:lnTo>
                  <a:lnTo>
                    <a:pt x="8781" y="3543"/>
                  </a:lnTo>
                  <a:lnTo>
                    <a:pt x="8791" y="3543"/>
                  </a:lnTo>
                  <a:lnTo>
                    <a:pt x="8829" y="3524"/>
                  </a:lnTo>
                  <a:lnTo>
                    <a:pt x="8839" y="3534"/>
                  </a:lnTo>
                  <a:lnTo>
                    <a:pt x="8915" y="3496"/>
                  </a:lnTo>
                  <a:lnTo>
                    <a:pt x="8924" y="3496"/>
                  </a:lnTo>
                  <a:lnTo>
                    <a:pt x="8953" y="3496"/>
                  </a:lnTo>
                  <a:lnTo>
                    <a:pt x="8962" y="3496"/>
                  </a:lnTo>
                  <a:lnTo>
                    <a:pt x="8962" y="3486"/>
                  </a:lnTo>
                  <a:lnTo>
                    <a:pt x="8962" y="3477"/>
                  </a:lnTo>
                  <a:close/>
                  <a:moveTo>
                    <a:pt x="3200" y="3867"/>
                  </a:moveTo>
                  <a:lnTo>
                    <a:pt x="3200" y="3858"/>
                  </a:lnTo>
                  <a:lnTo>
                    <a:pt x="3210" y="3848"/>
                  </a:lnTo>
                  <a:lnTo>
                    <a:pt x="3219" y="3848"/>
                  </a:lnTo>
                  <a:lnTo>
                    <a:pt x="3210" y="3829"/>
                  </a:lnTo>
                  <a:lnTo>
                    <a:pt x="3200" y="3829"/>
                  </a:lnTo>
                  <a:lnTo>
                    <a:pt x="3200" y="3819"/>
                  </a:lnTo>
                  <a:lnTo>
                    <a:pt x="3191" y="3819"/>
                  </a:lnTo>
                  <a:lnTo>
                    <a:pt x="3162" y="3819"/>
                  </a:lnTo>
                  <a:lnTo>
                    <a:pt x="3124" y="3838"/>
                  </a:lnTo>
                  <a:lnTo>
                    <a:pt x="3086" y="3858"/>
                  </a:lnTo>
                  <a:lnTo>
                    <a:pt x="3086" y="3867"/>
                  </a:lnTo>
                  <a:lnTo>
                    <a:pt x="3134" y="3886"/>
                  </a:lnTo>
                  <a:lnTo>
                    <a:pt x="3143" y="3896"/>
                  </a:lnTo>
                  <a:lnTo>
                    <a:pt x="3153" y="3886"/>
                  </a:lnTo>
                  <a:lnTo>
                    <a:pt x="3172" y="3886"/>
                  </a:lnTo>
                  <a:lnTo>
                    <a:pt x="3181" y="3896"/>
                  </a:lnTo>
                  <a:lnTo>
                    <a:pt x="3200" y="3876"/>
                  </a:lnTo>
                  <a:lnTo>
                    <a:pt x="3200" y="3867"/>
                  </a:lnTo>
                  <a:close/>
                  <a:moveTo>
                    <a:pt x="467" y="3581"/>
                  </a:moveTo>
                  <a:lnTo>
                    <a:pt x="486" y="3591"/>
                  </a:lnTo>
                  <a:lnTo>
                    <a:pt x="543" y="3610"/>
                  </a:lnTo>
                  <a:lnTo>
                    <a:pt x="562" y="3619"/>
                  </a:lnTo>
                  <a:lnTo>
                    <a:pt x="572" y="3638"/>
                  </a:lnTo>
                  <a:lnTo>
                    <a:pt x="581" y="3638"/>
                  </a:lnTo>
                  <a:lnTo>
                    <a:pt x="629" y="3638"/>
                  </a:lnTo>
                  <a:lnTo>
                    <a:pt x="648" y="3648"/>
                  </a:lnTo>
                  <a:lnTo>
                    <a:pt x="657" y="3648"/>
                  </a:lnTo>
                  <a:lnTo>
                    <a:pt x="677" y="3657"/>
                  </a:lnTo>
                  <a:lnTo>
                    <a:pt x="686" y="3638"/>
                  </a:lnTo>
                  <a:lnTo>
                    <a:pt x="686" y="3619"/>
                  </a:lnTo>
                  <a:lnTo>
                    <a:pt x="696" y="3600"/>
                  </a:lnTo>
                  <a:lnTo>
                    <a:pt x="696" y="3591"/>
                  </a:lnTo>
                  <a:lnTo>
                    <a:pt x="696" y="3581"/>
                  </a:lnTo>
                  <a:lnTo>
                    <a:pt x="715" y="3572"/>
                  </a:lnTo>
                  <a:lnTo>
                    <a:pt x="724" y="3562"/>
                  </a:lnTo>
                  <a:lnTo>
                    <a:pt x="724" y="3553"/>
                  </a:lnTo>
                  <a:lnTo>
                    <a:pt x="734" y="3543"/>
                  </a:lnTo>
                  <a:lnTo>
                    <a:pt x="724" y="3534"/>
                  </a:lnTo>
                  <a:lnTo>
                    <a:pt x="734" y="3515"/>
                  </a:lnTo>
                  <a:lnTo>
                    <a:pt x="734" y="3496"/>
                  </a:lnTo>
                  <a:lnTo>
                    <a:pt x="734" y="3486"/>
                  </a:lnTo>
                  <a:lnTo>
                    <a:pt x="734" y="3477"/>
                  </a:lnTo>
                  <a:lnTo>
                    <a:pt x="743" y="3477"/>
                  </a:lnTo>
                  <a:lnTo>
                    <a:pt x="743" y="3467"/>
                  </a:lnTo>
                  <a:lnTo>
                    <a:pt x="734" y="3467"/>
                  </a:lnTo>
                  <a:lnTo>
                    <a:pt x="734" y="3457"/>
                  </a:lnTo>
                  <a:lnTo>
                    <a:pt x="734" y="3448"/>
                  </a:lnTo>
                  <a:lnTo>
                    <a:pt x="724" y="3439"/>
                  </a:lnTo>
                  <a:lnTo>
                    <a:pt x="715" y="3429"/>
                  </a:lnTo>
                  <a:lnTo>
                    <a:pt x="677" y="3429"/>
                  </a:lnTo>
                  <a:lnTo>
                    <a:pt x="629" y="3439"/>
                  </a:lnTo>
                  <a:lnTo>
                    <a:pt x="581" y="3429"/>
                  </a:lnTo>
                  <a:lnTo>
                    <a:pt x="534" y="3419"/>
                  </a:lnTo>
                  <a:lnTo>
                    <a:pt x="524" y="3429"/>
                  </a:lnTo>
                  <a:lnTo>
                    <a:pt x="524" y="3467"/>
                  </a:lnTo>
                  <a:lnTo>
                    <a:pt x="524" y="3477"/>
                  </a:lnTo>
                  <a:lnTo>
                    <a:pt x="534" y="3486"/>
                  </a:lnTo>
                  <a:lnTo>
                    <a:pt x="534" y="3496"/>
                  </a:lnTo>
                  <a:lnTo>
                    <a:pt x="534" y="3505"/>
                  </a:lnTo>
                  <a:lnTo>
                    <a:pt x="534" y="3515"/>
                  </a:lnTo>
                  <a:lnTo>
                    <a:pt x="534" y="3524"/>
                  </a:lnTo>
                  <a:lnTo>
                    <a:pt x="524" y="3534"/>
                  </a:lnTo>
                  <a:lnTo>
                    <a:pt x="514" y="3534"/>
                  </a:lnTo>
                  <a:lnTo>
                    <a:pt x="496" y="3524"/>
                  </a:lnTo>
                  <a:lnTo>
                    <a:pt x="486" y="3524"/>
                  </a:lnTo>
                  <a:lnTo>
                    <a:pt x="467" y="3543"/>
                  </a:lnTo>
                  <a:lnTo>
                    <a:pt x="467" y="3553"/>
                  </a:lnTo>
                  <a:lnTo>
                    <a:pt x="467" y="3562"/>
                  </a:lnTo>
                  <a:lnTo>
                    <a:pt x="467" y="3581"/>
                  </a:lnTo>
                  <a:close/>
                  <a:moveTo>
                    <a:pt x="3810" y="1934"/>
                  </a:moveTo>
                  <a:lnTo>
                    <a:pt x="3810" y="1943"/>
                  </a:lnTo>
                  <a:lnTo>
                    <a:pt x="3819" y="1943"/>
                  </a:lnTo>
                  <a:lnTo>
                    <a:pt x="3829" y="1953"/>
                  </a:lnTo>
                  <a:lnTo>
                    <a:pt x="3829" y="1943"/>
                  </a:lnTo>
                  <a:lnTo>
                    <a:pt x="3819" y="1943"/>
                  </a:lnTo>
                  <a:lnTo>
                    <a:pt x="3810" y="1934"/>
                  </a:lnTo>
                  <a:close/>
                  <a:moveTo>
                    <a:pt x="4039" y="2848"/>
                  </a:moveTo>
                  <a:lnTo>
                    <a:pt x="4039" y="2838"/>
                  </a:lnTo>
                  <a:lnTo>
                    <a:pt x="4039" y="2829"/>
                  </a:lnTo>
                  <a:lnTo>
                    <a:pt x="4029" y="2819"/>
                  </a:lnTo>
                  <a:lnTo>
                    <a:pt x="4029" y="2800"/>
                  </a:lnTo>
                  <a:lnTo>
                    <a:pt x="4010" y="2791"/>
                  </a:lnTo>
                  <a:lnTo>
                    <a:pt x="3991" y="2781"/>
                  </a:lnTo>
                  <a:lnTo>
                    <a:pt x="3972" y="2762"/>
                  </a:lnTo>
                  <a:lnTo>
                    <a:pt x="3962" y="2753"/>
                  </a:lnTo>
                  <a:lnTo>
                    <a:pt x="3953" y="2753"/>
                  </a:lnTo>
                  <a:lnTo>
                    <a:pt x="3943" y="2743"/>
                  </a:lnTo>
                  <a:lnTo>
                    <a:pt x="3924" y="2734"/>
                  </a:lnTo>
                  <a:lnTo>
                    <a:pt x="3886" y="2715"/>
                  </a:lnTo>
                  <a:lnTo>
                    <a:pt x="3867" y="2715"/>
                  </a:lnTo>
                  <a:lnTo>
                    <a:pt x="3858" y="2715"/>
                  </a:lnTo>
                  <a:lnTo>
                    <a:pt x="3848" y="2715"/>
                  </a:lnTo>
                  <a:lnTo>
                    <a:pt x="3858" y="2715"/>
                  </a:lnTo>
                  <a:lnTo>
                    <a:pt x="3858" y="2724"/>
                  </a:lnTo>
                  <a:lnTo>
                    <a:pt x="3867" y="2753"/>
                  </a:lnTo>
                  <a:lnTo>
                    <a:pt x="3877" y="2762"/>
                  </a:lnTo>
                  <a:lnTo>
                    <a:pt x="3886" y="2762"/>
                  </a:lnTo>
                  <a:lnTo>
                    <a:pt x="3896" y="2753"/>
                  </a:lnTo>
                  <a:lnTo>
                    <a:pt x="3896" y="2762"/>
                  </a:lnTo>
                  <a:lnTo>
                    <a:pt x="3924" y="2772"/>
                  </a:lnTo>
                  <a:lnTo>
                    <a:pt x="3924" y="2781"/>
                  </a:lnTo>
                  <a:lnTo>
                    <a:pt x="3934" y="2791"/>
                  </a:lnTo>
                  <a:lnTo>
                    <a:pt x="3934" y="2800"/>
                  </a:lnTo>
                  <a:lnTo>
                    <a:pt x="3943" y="2800"/>
                  </a:lnTo>
                  <a:lnTo>
                    <a:pt x="4000" y="2838"/>
                  </a:lnTo>
                  <a:lnTo>
                    <a:pt x="4010" y="2848"/>
                  </a:lnTo>
                  <a:lnTo>
                    <a:pt x="4010" y="2857"/>
                  </a:lnTo>
                  <a:lnTo>
                    <a:pt x="4019" y="2857"/>
                  </a:lnTo>
                  <a:lnTo>
                    <a:pt x="4029" y="2867"/>
                  </a:lnTo>
                  <a:lnTo>
                    <a:pt x="4029" y="2857"/>
                  </a:lnTo>
                  <a:lnTo>
                    <a:pt x="4039" y="2848"/>
                  </a:lnTo>
                  <a:close/>
                  <a:moveTo>
                    <a:pt x="3819" y="1905"/>
                  </a:moveTo>
                  <a:lnTo>
                    <a:pt x="3819" y="1915"/>
                  </a:lnTo>
                  <a:lnTo>
                    <a:pt x="3810" y="1924"/>
                  </a:lnTo>
                  <a:lnTo>
                    <a:pt x="3810" y="1934"/>
                  </a:lnTo>
                  <a:lnTo>
                    <a:pt x="3810" y="1924"/>
                  </a:lnTo>
                  <a:lnTo>
                    <a:pt x="3819" y="1905"/>
                  </a:lnTo>
                  <a:close/>
                  <a:moveTo>
                    <a:pt x="3600" y="1877"/>
                  </a:moveTo>
                  <a:lnTo>
                    <a:pt x="3600" y="1886"/>
                  </a:lnTo>
                  <a:lnTo>
                    <a:pt x="3600" y="1895"/>
                  </a:lnTo>
                  <a:lnTo>
                    <a:pt x="3600" y="1905"/>
                  </a:lnTo>
                  <a:lnTo>
                    <a:pt x="3600" y="1915"/>
                  </a:lnTo>
                  <a:lnTo>
                    <a:pt x="3600" y="1924"/>
                  </a:lnTo>
                  <a:lnTo>
                    <a:pt x="3600" y="1934"/>
                  </a:lnTo>
                  <a:lnTo>
                    <a:pt x="3600" y="1943"/>
                  </a:lnTo>
                  <a:lnTo>
                    <a:pt x="3610" y="1943"/>
                  </a:lnTo>
                  <a:lnTo>
                    <a:pt x="3610" y="1953"/>
                  </a:lnTo>
                  <a:lnTo>
                    <a:pt x="3610" y="1962"/>
                  </a:lnTo>
                  <a:lnTo>
                    <a:pt x="3620" y="1981"/>
                  </a:lnTo>
                  <a:lnTo>
                    <a:pt x="3629" y="2010"/>
                  </a:lnTo>
                  <a:lnTo>
                    <a:pt x="3638" y="2019"/>
                  </a:lnTo>
                  <a:lnTo>
                    <a:pt x="3638" y="2048"/>
                  </a:lnTo>
                  <a:lnTo>
                    <a:pt x="3638" y="2067"/>
                  </a:lnTo>
                  <a:lnTo>
                    <a:pt x="3638" y="2077"/>
                  </a:lnTo>
                  <a:lnTo>
                    <a:pt x="3638" y="2086"/>
                  </a:lnTo>
                  <a:lnTo>
                    <a:pt x="3638" y="2095"/>
                  </a:lnTo>
                  <a:lnTo>
                    <a:pt x="3648" y="2095"/>
                  </a:lnTo>
                  <a:lnTo>
                    <a:pt x="3648" y="2105"/>
                  </a:lnTo>
                  <a:lnTo>
                    <a:pt x="3648" y="2115"/>
                  </a:lnTo>
                  <a:lnTo>
                    <a:pt x="3648" y="2124"/>
                  </a:lnTo>
                  <a:lnTo>
                    <a:pt x="3658" y="2134"/>
                  </a:lnTo>
                  <a:lnTo>
                    <a:pt x="3705" y="2105"/>
                  </a:lnTo>
                  <a:lnTo>
                    <a:pt x="3715" y="2086"/>
                  </a:lnTo>
                  <a:lnTo>
                    <a:pt x="3715" y="2077"/>
                  </a:lnTo>
                  <a:lnTo>
                    <a:pt x="3715" y="2067"/>
                  </a:lnTo>
                  <a:lnTo>
                    <a:pt x="3715" y="2057"/>
                  </a:lnTo>
                  <a:lnTo>
                    <a:pt x="3705" y="2048"/>
                  </a:lnTo>
                  <a:lnTo>
                    <a:pt x="3696" y="2038"/>
                  </a:lnTo>
                  <a:lnTo>
                    <a:pt x="3696" y="2029"/>
                  </a:lnTo>
                  <a:lnTo>
                    <a:pt x="3705" y="1972"/>
                  </a:lnTo>
                  <a:lnTo>
                    <a:pt x="3696" y="1962"/>
                  </a:lnTo>
                  <a:lnTo>
                    <a:pt x="3686" y="1962"/>
                  </a:lnTo>
                  <a:lnTo>
                    <a:pt x="3677" y="1953"/>
                  </a:lnTo>
                  <a:lnTo>
                    <a:pt x="3667" y="1953"/>
                  </a:lnTo>
                  <a:lnTo>
                    <a:pt x="3658" y="1953"/>
                  </a:lnTo>
                  <a:lnTo>
                    <a:pt x="3648" y="1934"/>
                  </a:lnTo>
                  <a:lnTo>
                    <a:pt x="3638" y="1934"/>
                  </a:lnTo>
                  <a:lnTo>
                    <a:pt x="3638" y="1924"/>
                  </a:lnTo>
                  <a:lnTo>
                    <a:pt x="3638" y="1915"/>
                  </a:lnTo>
                  <a:lnTo>
                    <a:pt x="3629" y="1915"/>
                  </a:lnTo>
                  <a:lnTo>
                    <a:pt x="3629" y="1895"/>
                  </a:lnTo>
                  <a:lnTo>
                    <a:pt x="3620" y="1886"/>
                  </a:lnTo>
                  <a:lnTo>
                    <a:pt x="3610" y="1877"/>
                  </a:lnTo>
                  <a:lnTo>
                    <a:pt x="3600" y="1867"/>
                  </a:lnTo>
                  <a:lnTo>
                    <a:pt x="3591" y="1857"/>
                  </a:lnTo>
                  <a:lnTo>
                    <a:pt x="3600" y="1877"/>
                  </a:lnTo>
                  <a:close/>
                  <a:moveTo>
                    <a:pt x="3172" y="3677"/>
                  </a:moveTo>
                  <a:lnTo>
                    <a:pt x="3153" y="3695"/>
                  </a:lnTo>
                  <a:lnTo>
                    <a:pt x="3143" y="3715"/>
                  </a:lnTo>
                  <a:lnTo>
                    <a:pt x="3115" y="3724"/>
                  </a:lnTo>
                  <a:lnTo>
                    <a:pt x="3096" y="3734"/>
                  </a:lnTo>
                  <a:lnTo>
                    <a:pt x="3086" y="3762"/>
                  </a:lnTo>
                  <a:lnTo>
                    <a:pt x="3096" y="3762"/>
                  </a:lnTo>
                  <a:lnTo>
                    <a:pt x="3143" y="3762"/>
                  </a:lnTo>
                  <a:lnTo>
                    <a:pt x="3200" y="3753"/>
                  </a:lnTo>
                  <a:lnTo>
                    <a:pt x="3229" y="3753"/>
                  </a:lnTo>
                  <a:lnTo>
                    <a:pt x="3248" y="3743"/>
                  </a:lnTo>
                  <a:lnTo>
                    <a:pt x="3248" y="3715"/>
                  </a:lnTo>
                  <a:lnTo>
                    <a:pt x="3239" y="3695"/>
                  </a:lnTo>
                  <a:lnTo>
                    <a:pt x="3210" y="3667"/>
                  </a:lnTo>
                  <a:lnTo>
                    <a:pt x="3172" y="36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1100" dirty="0"/>
                <a:t>Наибольший объем средств </a:t>
              </a:r>
              <a:r>
                <a:rPr lang="ru-RU" sz="1100" dirty="0" smtClean="0"/>
                <a:t> в ДФО</a:t>
              </a:r>
              <a:endParaRPr lang="ru-RU" sz="1100" dirty="0"/>
            </a:p>
            <a:p>
              <a:pPr>
                <a:defRPr/>
              </a:pPr>
              <a:r>
                <a:rPr lang="ru-RU" sz="1100" dirty="0"/>
                <a:t>выделен РС(Я) 358 612,4 т.р.</a:t>
              </a:r>
            </a:p>
          </p:txBody>
        </p:sp>
        <p:sp>
          <p:nvSpPr>
            <p:cNvPr id="9" name="Freeform 70"/>
            <p:cNvSpPr>
              <a:spLocks noChangeArrowheads="1"/>
            </p:cNvSpPr>
            <p:nvPr/>
          </p:nvSpPr>
          <p:spPr bwMode="auto">
            <a:xfrm>
              <a:off x="8142084" y="5758779"/>
              <a:ext cx="254512" cy="172327"/>
            </a:xfrm>
            <a:custGeom>
              <a:avLst/>
              <a:gdLst>
                <a:gd name="T0" fmla="*/ 2147483647 w 982"/>
                <a:gd name="T1" fmla="*/ 2147483647 h 667"/>
                <a:gd name="T2" fmla="*/ 2147483647 w 982"/>
                <a:gd name="T3" fmla="*/ 2147483647 h 667"/>
                <a:gd name="T4" fmla="*/ 2147483647 w 982"/>
                <a:gd name="T5" fmla="*/ 2147483647 h 667"/>
                <a:gd name="T6" fmla="*/ 2147483647 w 982"/>
                <a:gd name="T7" fmla="*/ 2147483647 h 667"/>
                <a:gd name="T8" fmla="*/ 2147483647 w 982"/>
                <a:gd name="T9" fmla="*/ 2147483647 h 667"/>
                <a:gd name="T10" fmla="*/ 2147483647 w 982"/>
                <a:gd name="T11" fmla="*/ 2147483647 h 667"/>
                <a:gd name="T12" fmla="*/ 2147483647 w 982"/>
                <a:gd name="T13" fmla="*/ 2147483647 h 667"/>
                <a:gd name="T14" fmla="*/ 2147483647 w 982"/>
                <a:gd name="T15" fmla="*/ 2147483647 h 667"/>
                <a:gd name="T16" fmla="*/ 2147483647 w 982"/>
                <a:gd name="T17" fmla="*/ 2147483647 h 667"/>
                <a:gd name="T18" fmla="*/ 2147483647 w 982"/>
                <a:gd name="T19" fmla="*/ 2147483647 h 667"/>
                <a:gd name="T20" fmla="*/ 2147483647 w 982"/>
                <a:gd name="T21" fmla="*/ 2147483647 h 667"/>
                <a:gd name="T22" fmla="*/ 2147483647 w 982"/>
                <a:gd name="T23" fmla="*/ 2147483647 h 667"/>
                <a:gd name="T24" fmla="*/ 2147483647 w 982"/>
                <a:gd name="T25" fmla="*/ 2147483647 h 667"/>
                <a:gd name="T26" fmla="*/ 2147483647 w 982"/>
                <a:gd name="T27" fmla="*/ 2147483647 h 667"/>
                <a:gd name="T28" fmla="*/ 2147483647 w 982"/>
                <a:gd name="T29" fmla="*/ 2147483647 h 667"/>
                <a:gd name="T30" fmla="*/ 2147483647 w 982"/>
                <a:gd name="T31" fmla="*/ 2147483647 h 667"/>
                <a:gd name="T32" fmla="*/ 2147483647 w 982"/>
                <a:gd name="T33" fmla="*/ 2147483647 h 667"/>
                <a:gd name="T34" fmla="*/ 2147483647 w 982"/>
                <a:gd name="T35" fmla="*/ 2147483647 h 667"/>
                <a:gd name="T36" fmla="*/ 2147483647 w 982"/>
                <a:gd name="T37" fmla="*/ 2147483647 h 667"/>
                <a:gd name="T38" fmla="*/ 2147483647 w 982"/>
                <a:gd name="T39" fmla="*/ 2147483647 h 667"/>
                <a:gd name="T40" fmla="*/ 2147483647 w 982"/>
                <a:gd name="T41" fmla="*/ 2147483647 h 667"/>
                <a:gd name="T42" fmla="*/ 2147483647 w 982"/>
                <a:gd name="T43" fmla="*/ 2147483647 h 667"/>
                <a:gd name="T44" fmla="*/ 2147483647 w 982"/>
                <a:gd name="T45" fmla="*/ 2147483647 h 667"/>
                <a:gd name="T46" fmla="*/ 2147483647 w 982"/>
                <a:gd name="T47" fmla="*/ 2147483647 h 667"/>
                <a:gd name="T48" fmla="*/ 2147483647 w 982"/>
                <a:gd name="T49" fmla="*/ 2147483647 h 667"/>
                <a:gd name="T50" fmla="*/ 2147483647 w 982"/>
                <a:gd name="T51" fmla="*/ 2147483647 h 667"/>
                <a:gd name="T52" fmla="*/ 2147483647 w 982"/>
                <a:gd name="T53" fmla="*/ 2147483647 h 667"/>
                <a:gd name="T54" fmla="*/ 2147483647 w 982"/>
                <a:gd name="T55" fmla="*/ 2147483647 h 667"/>
                <a:gd name="T56" fmla="*/ 2147483647 w 982"/>
                <a:gd name="T57" fmla="*/ 2147483647 h 667"/>
                <a:gd name="T58" fmla="*/ 2147483647 w 982"/>
                <a:gd name="T59" fmla="*/ 2147483647 h 667"/>
                <a:gd name="T60" fmla="*/ 2147483647 w 982"/>
                <a:gd name="T61" fmla="*/ 2147483647 h 667"/>
                <a:gd name="T62" fmla="*/ 2147483647 w 982"/>
                <a:gd name="T63" fmla="*/ 2147483647 h 667"/>
                <a:gd name="T64" fmla="*/ 2147483647 w 982"/>
                <a:gd name="T65" fmla="*/ 2147483647 h 667"/>
                <a:gd name="T66" fmla="*/ 2147483647 w 982"/>
                <a:gd name="T67" fmla="*/ 2147483647 h 667"/>
                <a:gd name="T68" fmla="*/ 2147483647 w 982"/>
                <a:gd name="T69" fmla="*/ 2147483647 h 667"/>
                <a:gd name="T70" fmla="*/ 2147483647 w 982"/>
                <a:gd name="T71" fmla="*/ 2147483647 h 667"/>
                <a:gd name="T72" fmla="*/ 2147483647 w 982"/>
                <a:gd name="T73" fmla="*/ 2147483647 h 667"/>
                <a:gd name="T74" fmla="*/ 2147483647 w 982"/>
                <a:gd name="T75" fmla="*/ 2147483647 h 667"/>
                <a:gd name="T76" fmla="*/ 2147483647 w 982"/>
                <a:gd name="T77" fmla="*/ 2147483647 h 667"/>
                <a:gd name="T78" fmla="*/ 2147483647 w 982"/>
                <a:gd name="T79" fmla="*/ 2147483647 h 667"/>
                <a:gd name="T80" fmla="*/ 0 w 982"/>
                <a:gd name="T81" fmla="*/ 2147483647 h 667"/>
                <a:gd name="T82" fmla="*/ 2147483647 w 982"/>
                <a:gd name="T83" fmla="*/ 2147483647 h 667"/>
                <a:gd name="T84" fmla="*/ 2147483647 w 982"/>
                <a:gd name="T85" fmla="*/ 2147483647 h 667"/>
                <a:gd name="T86" fmla="*/ 2147483647 w 982"/>
                <a:gd name="T87" fmla="*/ 2147483647 h 667"/>
                <a:gd name="T88" fmla="*/ 2147483647 w 982"/>
                <a:gd name="T89" fmla="*/ 2147483647 h 667"/>
                <a:gd name="T90" fmla="*/ 2147483647 w 982"/>
                <a:gd name="T91" fmla="*/ 2147483647 h 667"/>
                <a:gd name="T92" fmla="*/ 2147483647 w 982"/>
                <a:gd name="T93" fmla="*/ 2147483647 h 667"/>
                <a:gd name="T94" fmla="*/ 2147483647 w 982"/>
                <a:gd name="T95" fmla="*/ 2147483647 h 667"/>
                <a:gd name="T96" fmla="*/ 2147483647 w 982"/>
                <a:gd name="T97" fmla="*/ 2147483647 h 667"/>
                <a:gd name="T98" fmla="*/ 2147483647 w 982"/>
                <a:gd name="T99" fmla="*/ 2147483647 h 667"/>
                <a:gd name="T100" fmla="*/ 2147483647 w 982"/>
                <a:gd name="T101" fmla="*/ 2147483647 h 667"/>
                <a:gd name="T102" fmla="*/ 2147483647 w 982"/>
                <a:gd name="T103" fmla="*/ 2147483647 h 667"/>
                <a:gd name="T104" fmla="*/ 2147483647 w 982"/>
                <a:gd name="T105" fmla="*/ 2147483647 h 667"/>
                <a:gd name="T106" fmla="*/ 2147483647 w 982"/>
                <a:gd name="T107" fmla="*/ 2147483647 h 667"/>
                <a:gd name="T108" fmla="*/ 2147483647 w 982"/>
                <a:gd name="T109" fmla="*/ 0 h 667"/>
                <a:gd name="T110" fmla="*/ 2147483647 w 982"/>
                <a:gd name="T111" fmla="*/ 2147483647 h 667"/>
                <a:gd name="T112" fmla="*/ 2147483647 w 982"/>
                <a:gd name="T113" fmla="*/ 2147483647 h 6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2"/>
                <a:gd name="T172" fmla="*/ 0 h 667"/>
                <a:gd name="T173" fmla="*/ 982 w 982"/>
                <a:gd name="T174" fmla="*/ 667 h 6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2" h="667">
                  <a:moveTo>
                    <a:pt x="361" y="38"/>
                  </a:moveTo>
                  <a:lnTo>
                    <a:pt x="361" y="38"/>
                  </a:lnTo>
                  <a:lnTo>
                    <a:pt x="371" y="28"/>
                  </a:lnTo>
                  <a:lnTo>
                    <a:pt x="371" y="19"/>
                  </a:lnTo>
                  <a:lnTo>
                    <a:pt x="381" y="19"/>
                  </a:lnTo>
                  <a:lnTo>
                    <a:pt x="390" y="28"/>
                  </a:lnTo>
                  <a:lnTo>
                    <a:pt x="390" y="19"/>
                  </a:lnTo>
                  <a:lnTo>
                    <a:pt x="409" y="9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19" y="9"/>
                  </a:lnTo>
                  <a:lnTo>
                    <a:pt x="428" y="19"/>
                  </a:lnTo>
                  <a:lnTo>
                    <a:pt x="428" y="28"/>
                  </a:lnTo>
                  <a:lnTo>
                    <a:pt x="438" y="28"/>
                  </a:lnTo>
                  <a:lnTo>
                    <a:pt x="447" y="19"/>
                  </a:lnTo>
                  <a:lnTo>
                    <a:pt x="457" y="19"/>
                  </a:lnTo>
                  <a:lnTo>
                    <a:pt x="466" y="19"/>
                  </a:lnTo>
                  <a:lnTo>
                    <a:pt x="476" y="19"/>
                  </a:lnTo>
                  <a:lnTo>
                    <a:pt x="485" y="19"/>
                  </a:lnTo>
                  <a:lnTo>
                    <a:pt x="495" y="28"/>
                  </a:lnTo>
                  <a:lnTo>
                    <a:pt x="504" y="28"/>
                  </a:lnTo>
                  <a:lnTo>
                    <a:pt x="514" y="28"/>
                  </a:lnTo>
                  <a:lnTo>
                    <a:pt x="523" y="38"/>
                  </a:lnTo>
                  <a:lnTo>
                    <a:pt x="562" y="85"/>
                  </a:lnTo>
                  <a:lnTo>
                    <a:pt x="580" y="123"/>
                  </a:lnTo>
                  <a:lnTo>
                    <a:pt x="590" y="133"/>
                  </a:lnTo>
                  <a:lnTo>
                    <a:pt x="695" y="114"/>
                  </a:lnTo>
                  <a:lnTo>
                    <a:pt x="695" y="123"/>
                  </a:lnTo>
                  <a:lnTo>
                    <a:pt x="704" y="123"/>
                  </a:lnTo>
                  <a:lnTo>
                    <a:pt x="704" y="133"/>
                  </a:lnTo>
                  <a:lnTo>
                    <a:pt x="714" y="133"/>
                  </a:lnTo>
                  <a:lnTo>
                    <a:pt x="723" y="142"/>
                  </a:lnTo>
                  <a:lnTo>
                    <a:pt x="733" y="142"/>
                  </a:lnTo>
                  <a:lnTo>
                    <a:pt x="742" y="142"/>
                  </a:lnTo>
                  <a:lnTo>
                    <a:pt x="752" y="142"/>
                  </a:lnTo>
                  <a:lnTo>
                    <a:pt x="762" y="133"/>
                  </a:lnTo>
                  <a:lnTo>
                    <a:pt x="771" y="133"/>
                  </a:lnTo>
                  <a:lnTo>
                    <a:pt x="780" y="133"/>
                  </a:lnTo>
                  <a:lnTo>
                    <a:pt x="780" y="123"/>
                  </a:lnTo>
                  <a:lnTo>
                    <a:pt x="790" y="123"/>
                  </a:lnTo>
                  <a:lnTo>
                    <a:pt x="790" y="114"/>
                  </a:lnTo>
                  <a:lnTo>
                    <a:pt x="800" y="114"/>
                  </a:lnTo>
                  <a:lnTo>
                    <a:pt x="800" y="104"/>
                  </a:lnTo>
                  <a:lnTo>
                    <a:pt x="800" y="114"/>
                  </a:lnTo>
                  <a:lnTo>
                    <a:pt x="809" y="114"/>
                  </a:lnTo>
                  <a:lnTo>
                    <a:pt x="809" y="104"/>
                  </a:lnTo>
                  <a:lnTo>
                    <a:pt x="809" y="95"/>
                  </a:lnTo>
                  <a:lnTo>
                    <a:pt x="800" y="95"/>
                  </a:lnTo>
                  <a:lnTo>
                    <a:pt x="800" y="85"/>
                  </a:lnTo>
                  <a:lnTo>
                    <a:pt x="809" y="85"/>
                  </a:lnTo>
                  <a:lnTo>
                    <a:pt x="818" y="85"/>
                  </a:lnTo>
                  <a:lnTo>
                    <a:pt x="828" y="76"/>
                  </a:lnTo>
                  <a:lnTo>
                    <a:pt x="838" y="76"/>
                  </a:lnTo>
                  <a:lnTo>
                    <a:pt x="838" y="85"/>
                  </a:lnTo>
                  <a:lnTo>
                    <a:pt x="847" y="85"/>
                  </a:lnTo>
                  <a:lnTo>
                    <a:pt x="857" y="95"/>
                  </a:lnTo>
                  <a:lnTo>
                    <a:pt x="866" y="95"/>
                  </a:lnTo>
                  <a:lnTo>
                    <a:pt x="876" y="95"/>
                  </a:lnTo>
                  <a:lnTo>
                    <a:pt x="876" y="104"/>
                  </a:lnTo>
                  <a:lnTo>
                    <a:pt x="895" y="104"/>
                  </a:lnTo>
                  <a:lnTo>
                    <a:pt x="895" y="95"/>
                  </a:lnTo>
                  <a:lnTo>
                    <a:pt x="904" y="95"/>
                  </a:lnTo>
                  <a:lnTo>
                    <a:pt x="904" y="104"/>
                  </a:lnTo>
                  <a:lnTo>
                    <a:pt x="914" y="104"/>
                  </a:lnTo>
                  <a:lnTo>
                    <a:pt x="923" y="104"/>
                  </a:lnTo>
                  <a:lnTo>
                    <a:pt x="923" y="95"/>
                  </a:lnTo>
                  <a:lnTo>
                    <a:pt x="933" y="95"/>
                  </a:lnTo>
                  <a:lnTo>
                    <a:pt x="933" y="85"/>
                  </a:lnTo>
                  <a:lnTo>
                    <a:pt x="943" y="85"/>
                  </a:lnTo>
                  <a:lnTo>
                    <a:pt x="943" y="76"/>
                  </a:lnTo>
                  <a:lnTo>
                    <a:pt x="952" y="76"/>
                  </a:lnTo>
                  <a:lnTo>
                    <a:pt x="961" y="76"/>
                  </a:lnTo>
                  <a:lnTo>
                    <a:pt x="971" y="76"/>
                  </a:lnTo>
                  <a:lnTo>
                    <a:pt x="971" y="85"/>
                  </a:lnTo>
                  <a:lnTo>
                    <a:pt x="971" y="95"/>
                  </a:lnTo>
                  <a:lnTo>
                    <a:pt x="981" y="95"/>
                  </a:lnTo>
                  <a:lnTo>
                    <a:pt x="981" y="104"/>
                  </a:lnTo>
                  <a:lnTo>
                    <a:pt x="971" y="114"/>
                  </a:lnTo>
                  <a:lnTo>
                    <a:pt x="971" y="123"/>
                  </a:lnTo>
                  <a:lnTo>
                    <a:pt x="971" y="133"/>
                  </a:lnTo>
                  <a:lnTo>
                    <a:pt x="971" y="142"/>
                  </a:lnTo>
                  <a:lnTo>
                    <a:pt x="952" y="162"/>
                  </a:lnTo>
                  <a:lnTo>
                    <a:pt x="943" y="171"/>
                  </a:lnTo>
                  <a:lnTo>
                    <a:pt x="904" y="162"/>
                  </a:lnTo>
                  <a:lnTo>
                    <a:pt x="885" y="171"/>
                  </a:lnTo>
                  <a:lnTo>
                    <a:pt x="876" y="180"/>
                  </a:lnTo>
                  <a:lnTo>
                    <a:pt x="866" y="190"/>
                  </a:lnTo>
                  <a:lnTo>
                    <a:pt x="828" y="209"/>
                  </a:lnTo>
                  <a:lnTo>
                    <a:pt x="809" y="228"/>
                  </a:lnTo>
                  <a:lnTo>
                    <a:pt x="800" y="238"/>
                  </a:lnTo>
                  <a:lnTo>
                    <a:pt x="790" y="257"/>
                  </a:lnTo>
                  <a:lnTo>
                    <a:pt x="780" y="257"/>
                  </a:lnTo>
                  <a:lnTo>
                    <a:pt x="771" y="266"/>
                  </a:lnTo>
                  <a:lnTo>
                    <a:pt x="762" y="266"/>
                  </a:lnTo>
                  <a:lnTo>
                    <a:pt x="762" y="276"/>
                  </a:lnTo>
                  <a:lnTo>
                    <a:pt x="752" y="276"/>
                  </a:lnTo>
                  <a:lnTo>
                    <a:pt x="742" y="285"/>
                  </a:lnTo>
                  <a:lnTo>
                    <a:pt x="733" y="295"/>
                  </a:lnTo>
                  <a:lnTo>
                    <a:pt x="733" y="304"/>
                  </a:lnTo>
                  <a:lnTo>
                    <a:pt x="733" y="314"/>
                  </a:lnTo>
                  <a:lnTo>
                    <a:pt x="723" y="314"/>
                  </a:lnTo>
                  <a:lnTo>
                    <a:pt x="723" y="323"/>
                  </a:lnTo>
                  <a:lnTo>
                    <a:pt x="714" y="323"/>
                  </a:lnTo>
                  <a:lnTo>
                    <a:pt x="714" y="333"/>
                  </a:lnTo>
                  <a:lnTo>
                    <a:pt x="714" y="343"/>
                  </a:lnTo>
                  <a:lnTo>
                    <a:pt x="714" y="352"/>
                  </a:lnTo>
                  <a:lnTo>
                    <a:pt x="695" y="352"/>
                  </a:lnTo>
                  <a:lnTo>
                    <a:pt x="685" y="352"/>
                  </a:lnTo>
                  <a:lnTo>
                    <a:pt x="676" y="352"/>
                  </a:lnTo>
                  <a:lnTo>
                    <a:pt x="666" y="361"/>
                  </a:lnTo>
                  <a:lnTo>
                    <a:pt x="657" y="361"/>
                  </a:lnTo>
                  <a:lnTo>
                    <a:pt x="647" y="361"/>
                  </a:lnTo>
                  <a:lnTo>
                    <a:pt x="638" y="361"/>
                  </a:lnTo>
                  <a:lnTo>
                    <a:pt x="619" y="381"/>
                  </a:lnTo>
                  <a:lnTo>
                    <a:pt x="609" y="381"/>
                  </a:lnTo>
                  <a:lnTo>
                    <a:pt x="609" y="390"/>
                  </a:lnTo>
                  <a:lnTo>
                    <a:pt x="609" y="400"/>
                  </a:lnTo>
                  <a:lnTo>
                    <a:pt x="590" y="418"/>
                  </a:lnTo>
                  <a:lnTo>
                    <a:pt x="580" y="428"/>
                  </a:lnTo>
                  <a:lnTo>
                    <a:pt x="580" y="438"/>
                  </a:lnTo>
                  <a:lnTo>
                    <a:pt x="580" y="447"/>
                  </a:lnTo>
                  <a:lnTo>
                    <a:pt x="571" y="457"/>
                  </a:lnTo>
                  <a:lnTo>
                    <a:pt x="562" y="457"/>
                  </a:lnTo>
                  <a:lnTo>
                    <a:pt x="552" y="447"/>
                  </a:lnTo>
                  <a:lnTo>
                    <a:pt x="552" y="457"/>
                  </a:lnTo>
                  <a:lnTo>
                    <a:pt x="542" y="457"/>
                  </a:lnTo>
                  <a:lnTo>
                    <a:pt x="542" y="466"/>
                  </a:lnTo>
                  <a:lnTo>
                    <a:pt x="542" y="476"/>
                  </a:lnTo>
                  <a:lnTo>
                    <a:pt x="552" y="476"/>
                  </a:lnTo>
                  <a:lnTo>
                    <a:pt x="552" y="485"/>
                  </a:lnTo>
                  <a:lnTo>
                    <a:pt x="542" y="504"/>
                  </a:lnTo>
                  <a:lnTo>
                    <a:pt x="542" y="514"/>
                  </a:lnTo>
                  <a:lnTo>
                    <a:pt x="542" y="523"/>
                  </a:lnTo>
                  <a:lnTo>
                    <a:pt x="542" y="533"/>
                  </a:lnTo>
                  <a:lnTo>
                    <a:pt x="542" y="542"/>
                  </a:lnTo>
                  <a:lnTo>
                    <a:pt x="542" y="552"/>
                  </a:lnTo>
                  <a:lnTo>
                    <a:pt x="523" y="552"/>
                  </a:lnTo>
                  <a:lnTo>
                    <a:pt x="504" y="552"/>
                  </a:lnTo>
                  <a:lnTo>
                    <a:pt x="495" y="552"/>
                  </a:lnTo>
                  <a:lnTo>
                    <a:pt x="476" y="561"/>
                  </a:lnTo>
                  <a:lnTo>
                    <a:pt x="466" y="571"/>
                  </a:lnTo>
                  <a:lnTo>
                    <a:pt x="466" y="581"/>
                  </a:lnTo>
                  <a:lnTo>
                    <a:pt x="457" y="581"/>
                  </a:lnTo>
                  <a:lnTo>
                    <a:pt x="447" y="581"/>
                  </a:lnTo>
                  <a:lnTo>
                    <a:pt x="428" y="590"/>
                  </a:lnTo>
                  <a:lnTo>
                    <a:pt x="419" y="590"/>
                  </a:lnTo>
                  <a:lnTo>
                    <a:pt x="419" y="599"/>
                  </a:lnTo>
                  <a:lnTo>
                    <a:pt x="409" y="599"/>
                  </a:lnTo>
                  <a:lnTo>
                    <a:pt x="409" y="609"/>
                  </a:lnTo>
                  <a:lnTo>
                    <a:pt x="399" y="599"/>
                  </a:lnTo>
                  <a:lnTo>
                    <a:pt x="390" y="599"/>
                  </a:lnTo>
                  <a:lnTo>
                    <a:pt x="390" y="609"/>
                  </a:lnTo>
                  <a:lnTo>
                    <a:pt x="381" y="609"/>
                  </a:lnTo>
                  <a:lnTo>
                    <a:pt x="361" y="609"/>
                  </a:lnTo>
                  <a:lnTo>
                    <a:pt x="352" y="609"/>
                  </a:lnTo>
                  <a:lnTo>
                    <a:pt x="352" y="628"/>
                  </a:lnTo>
                  <a:lnTo>
                    <a:pt x="342" y="628"/>
                  </a:lnTo>
                  <a:lnTo>
                    <a:pt x="333" y="628"/>
                  </a:lnTo>
                  <a:lnTo>
                    <a:pt x="323" y="619"/>
                  </a:lnTo>
                  <a:lnTo>
                    <a:pt x="314" y="619"/>
                  </a:lnTo>
                  <a:lnTo>
                    <a:pt x="304" y="619"/>
                  </a:lnTo>
                  <a:lnTo>
                    <a:pt x="295" y="619"/>
                  </a:lnTo>
                  <a:lnTo>
                    <a:pt x="247" y="638"/>
                  </a:lnTo>
                  <a:lnTo>
                    <a:pt x="247" y="647"/>
                  </a:lnTo>
                  <a:lnTo>
                    <a:pt x="238" y="657"/>
                  </a:lnTo>
                  <a:lnTo>
                    <a:pt x="228" y="657"/>
                  </a:lnTo>
                  <a:lnTo>
                    <a:pt x="228" y="666"/>
                  </a:lnTo>
                  <a:lnTo>
                    <a:pt x="219" y="666"/>
                  </a:lnTo>
                  <a:lnTo>
                    <a:pt x="209" y="666"/>
                  </a:lnTo>
                  <a:lnTo>
                    <a:pt x="199" y="657"/>
                  </a:lnTo>
                  <a:lnTo>
                    <a:pt x="190" y="657"/>
                  </a:lnTo>
                  <a:lnTo>
                    <a:pt x="190" y="647"/>
                  </a:lnTo>
                  <a:lnTo>
                    <a:pt x="181" y="638"/>
                  </a:lnTo>
                  <a:lnTo>
                    <a:pt x="181" y="628"/>
                  </a:lnTo>
                  <a:lnTo>
                    <a:pt x="171" y="609"/>
                  </a:lnTo>
                  <a:lnTo>
                    <a:pt x="152" y="599"/>
                  </a:lnTo>
                  <a:lnTo>
                    <a:pt x="104" y="571"/>
                  </a:lnTo>
                  <a:lnTo>
                    <a:pt x="95" y="561"/>
                  </a:lnTo>
                  <a:lnTo>
                    <a:pt x="95" y="552"/>
                  </a:lnTo>
                  <a:lnTo>
                    <a:pt x="85" y="552"/>
                  </a:lnTo>
                  <a:lnTo>
                    <a:pt x="85" y="542"/>
                  </a:lnTo>
                  <a:lnTo>
                    <a:pt x="95" y="533"/>
                  </a:lnTo>
                  <a:lnTo>
                    <a:pt x="95" y="523"/>
                  </a:lnTo>
                  <a:lnTo>
                    <a:pt x="104" y="523"/>
                  </a:lnTo>
                  <a:lnTo>
                    <a:pt x="104" y="514"/>
                  </a:lnTo>
                  <a:lnTo>
                    <a:pt x="95" y="504"/>
                  </a:lnTo>
                  <a:lnTo>
                    <a:pt x="104" y="495"/>
                  </a:lnTo>
                  <a:lnTo>
                    <a:pt x="104" y="485"/>
                  </a:lnTo>
                  <a:lnTo>
                    <a:pt x="104" y="476"/>
                  </a:lnTo>
                  <a:lnTo>
                    <a:pt x="104" y="466"/>
                  </a:lnTo>
                  <a:lnTo>
                    <a:pt x="95" y="466"/>
                  </a:lnTo>
                  <a:lnTo>
                    <a:pt x="85" y="466"/>
                  </a:lnTo>
                  <a:lnTo>
                    <a:pt x="85" y="457"/>
                  </a:lnTo>
                  <a:lnTo>
                    <a:pt x="76" y="447"/>
                  </a:lnTo>
                  <a:lnTo>
                    <a:pt x="76" y="438"/>
                  </a:lnTo>
                  <a:lnTo>
                    <a:pt x="76" y="428"/>
                  </a:lnTo>
                  <a:lnTo>
                    <a:pt x="76" y="418"/>
                  </a:lnTo>
                  <a:lnTo>
                    <a:pt x="66" y="418"/>
                  </a:lnTo>
                  <a:lnTo>
                    <a:pt x="57" y="418"/>
                  </a:lnTo>
                  <a:lnTo>
                    <a:pt x="47" y="428"/>
                  </a:lnTo>
                  <a:lnTo>
                    <a:pt x="38" y="428"/>
                  </a:lnTo>
                  <a:lnTo>
                    <a:pt x="38" y="418"/>
                  </a:lnTo>
                  <a:lnTo>
                    <a:pt x="38" y="409"/>
                  </a:lnTo>
                  <a:lnTo>
                    <a:pt x="28" y="400"/>
                  </a:lnTo>
                  <a:lnTo>
                    <a:pt x="18" y="400"/>
                  </a:lnTo>
                  <a:lnTo>
                    <a:pt x="9" y="400"/>
                  </a:lnTo>
                  <a:lnTo>
                    <a:pt x="9" y="390"/>
                  </a:lnTo>
                  <a:lnTo>
                    <a:pt x="9" y="333"/>
                  </a:lnTo>
                  <a:lnTo>
                    <a:pt x="9" y="314"/>
                  </a:lnTo>
                  <a:lnTo>
                    <a:pt x="18" y="304"/>
                  </a:lnTo>
                  <a:lnTo>
                    <a:pt x="9" y="304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9" y="285"/>
                  </a:lnTo>
                  <a:lnTo>
                    <a:pt x="9" y="276"/>
                  </a:lnTo>
                  <a:lnTo>
                    <a:pt x="38" y="257"/>
                  </a:lnTo>
                  <a:lnTo>
                    <a:pt x="38" y="247"/>
                  </a:lnTo>
                  <a:lnTo>
                    <a:pt x="47" y="247"/>
                  </a:lnTo>
                  <a:lnTo>
                    <a:pt x="47" y="257"/>
                  </a:lnTo>
                  <a:lnTo>
                    <a:pt x="57" y="257"/>
                  </a:lnTo>
                  <a:lnTo>
                    <a:pt x="57" y="247"/>
                  </a:lnTo>
                  <a:lnTo>
                    <a:pt x="66" y="247"/>
                  </a:lnTo>
                  <a:lnTo>
                    <a:pt x="66" y="228"/>
                  </a:lnTo>
                  <a:lnTo>
                    <a:pt x="66" y="219"/>
                  </a:lnTo>
                  <a:lnTo>
                    <a:pt x="66" y="209"/>
                  </a:lnTo>
                  <a:lnTo>
                    <a:pt x="66" y="20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71"/>
                  </a:lnTo>
                  <a:lnTo>
                    <a:pt x="76" y="162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95" y="133"/>
                  </a:lnTo>
                  <a:lnTo>
                    <a:pt x="104" y="133"/>
                  </a:lnTo>
                  <a:lnTo>
                    <a:pt x="104" y="142"/>
                  </a:lnTo>
                  <a:lnTo>
                    <a:pt x="114" y="142"/>
                  </a:lnTo>
                  <a:lnTo>
                    <a:pt x="114" y="133"/>
                  </a:lnTo>
                  <a:lnTo>
                    <a:pt x="123" y="133"/>
                  </a:lnTo>
                  <a:lnTo>
                    <a:pt x="133" y="133"/>
                  </a:lnTo>
                  <a:lnTo>
                    <a:pt x="143" y="133"/>
                  </a:lnTo>
                  <a:lnTo>
                    <a:pt x="143" y="142"/>
                  </a:lnTo>
                  <a:lnTo>
                    <a:pt x="143" y="133"/>
                  </a:lnTo>
                  <a:lnTo>
                    <a:pt x="152" y="133"/>
                  </a:lnTo>
                  <a:lnTo>
                    <a:pt x="152" y="123"/>
                  </a:lnTo>
                  <a:lnTo>
                    <a:pt x="161" y="123"/>
                  </a:lnTo>
                  <a:lnTo>
                    <a:pt x="161" y="114"/>
                  </a:lnTo>
                  <a:lnTo>
                    <a:pt x="171" y="104"/>
                  </a:lnTo>
                  <a:lnTo>
                    <a:pt x="199" y="85"/>
                  </a:lnTo>
                  <a:lnTo>
                    <a:pt x="199" y="76"/>
                  </a:lnTo>
                  <a:lnTo>
                    <a:pt x="209" y="76"/>
                  </a:lnTo>
                  <a:lnTo>
                    <a:pt x="219" y="76"/>
                  </a:lnTo>
                  <a:lnTo>
                    <a:pt x="219" y="85"/>
                  </a:lnTo>
                  <a:lnTo>
                    <a:pt x="228" y="85"/>
                  </a:lnTo>
                  <a:lnTo>
                    <a:pt x="238" y="85"/>
                  </a:lnTo>
                  <a:lnTo>
                    <a:pt x="257" y="95"/>
                  </a:lnTo>
                  <a:lnTo>
                    <a:pt x="257" y="85"/>
                  </a:lnTo>
                  <a:lnTo>
                    <a:pt x="247" y="76"/>
                  </a:lnTo>
                  <a:lnTo>
                    <a:pt x="247" y="66"/>
                  </a:lnTo>
                  <a:lnTo>
                    <a:pt x="247" y="57"/>
                  </a:lnTo>
                  <a:lnTo>
                    <a:pt x="247" y="47"/>
                  </a:lnTo>
                  <a:lnTo>
                    <a:pt x="257" y="38"/>
                  </a:lnTo>
                  <a:lnTo>
                    <a:pt x="257" y="28"/>
                  </a:lnTo>
                  <a:lnTo>
                    <a:pt x="247" y="28"/>
                  </a:lnTo>
                  <a:lnTo>
                    <a:pt x="247" y="19"/>
                  </a:lnTo>
                  <a:lnTo>
                    <a:pt x="247" y="9"/>
                  </a:lnTo>
                  <a:lnTo>
                    <a:pt x="257" y="0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295" y="0"/>
                  </a:lnTo>
                  <a:lnTo>
                    <a:pt x="304" y="9"/>
                  </a:lnTo>
                  <a:lnTo>
                    <a:pt x="323" y="9"/>
                  </a:lnTo>
                  <a:lnTo>
                    <a:pt x="333" y="19"/>
                  </a:lnTo>
                  <a:lnTo>
                    <a:pt x="333" y="28"/>
                  </a:lnTo>
                  <a:lnTo>
                    <a:pt x="333" y="38"/>
                  </a:lnTo>
                  <a:lnTo>
                    <a:pt x="333" y="47"/>
                  </a:lnTo>
                  <a:lnTo>
                    <a:pt x="342" y="47"/>
                  </a:lnTo>
                  <a:lnTo>
                    <a:pt x="342" y="38"/>
                  </a:lnTo>
                  <a:lnTo>
                    <a:pt x="352" y="38"/>
                  </a:lnTo>
                  <a:lnTo>
                    <a:pt x="361" y="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71"/>
            <p:cNvSpPr>
              <a:spLocks noChangeArrowheads="1"/>
            </p:cNvSpPr>
            <p:nvPr/>
          </p:nvSpPr>
          <p:spPr bwMode="auto">
            <a:xfrm>
              <a:off x="6823868" y="5160773"/>
              <a:ext cx="736147" cy="927823"/>
            </a:xfrm>
            <a:custGeom>
              <a:avLst/>
              <a:gdLst>
                <a:gd name="T0" fmla="*/ 2147483647 w 2848"/>
                <a:gd name="T1" fmla="*/ 2147483647 h 3592"/>
                <a:gd name="T2" fmla="*/ 2147483647 w 2848"/>
                <a:gd name="T3" fmla="*/ 2147483647 h 3592"/>
                <a:gd name="T4" fmla="*/ 2147483647 w 2848"/>
                <a:gd name="T5" fmla="*/ 2147483647 h 3592"/>
                <a:gd name="T6" fmla="*/ 2147483647 w 2848"/>
                <a:gd name="T7" fmla="*/ 2147483647 h 3592"/>
                <a:gd name="T8" fmla="*/ 2147483647 w 2848"/>
                <a:gd name="T9" fmla="*/ 2147483647 h 3592"/>
                <a:gd name="T10" fmla="*/ 2147483647 w 2848"/>
                <a:gd name="T11" fmla="*/ 2147483647 h 3592"/>
                <a:gd name="T12" fmla="*/ 2147483647 w 2848"/>
                <a:gd name="T13" fmla="*/ 2147483647 h 3592"/>
                <a:gd name="T14" fmla="*/ 2147483647 w 2848"/>
                <a:gd name="T15" fmla="*/ 2147483647 h 3592"/>
                <a:gd name="T16" fmla="*/ 2147483647 w 2848"/>
                <a:gd name="T17" fmla="*/ 2147483647 h 3592"/>
                <a:gd name="T18" fmla="*/ 2147483647 w 2848"/>
                <a:gd name="T19" fmla="*/ 2147483647 h 3592"/>
                <a:gd name="T20" fmla="*/ 2147483647 w 2848"/>
                <a:gd name="T21" fmla="*/ 2147483647 h 3592"/>
                <a:gd name="T22" fmla="*/ 2147483647 w 2848"/>
                <a:gd name="T23" fmla="*/ 2147483647 h 3592"/>
                <a:gd name="T24" fmla="*/ 2147483647 w 2848"/>
                <a:gd name="T25" fmla="*/ 2147483647 h 3592"/>
                <a:gd name="T26" fmla="*/ 2147483647 w 2848"/>
                <a:gd name="T27" fmla="*/ 2147483647 h 3592"/>
                <a:gd name="T28" fmla="*/ 2147483647 w 2848"/>
                <a:gd name="T29" fmla="*/ 2147483647 h 3592"/>
                <a:gd name="T30" fmla="*/ 2147483647 w 2848"/>
                <a:gd name="T31" fmla="*/ 2147483647 h 3592"/>
                <a:gd name="T32" fmla="*/ 2147483647 w 2848"/>
                <a:gd name="T33" fmla="*/ 2147483647 h 3592"/>
                <a:gd name="T34" fmla="*/ 2147483647 w 2848"/>
                <a:gd name="T35" fmla="*/ 2147483647 h 3592"/>
                <a:gd name="T36" fmla="*/ 2147483647 w 2848"/>
                <a:gd name="T37" fmla="*/ 2147483647 h 3592"/>
                <a:gd name="T38" fmla="*/ 2147483647 w 2848"/>
                <a:gd name="T39" fmla="*/ 2147483647 h 3592"/>
                <a:gd name="T40" fmla="*/ 2147483647 w 2848"/>
                <a:gd name="T41" fmla="*/ 2147483647 h 3592"/>
                <a:gd name="T42" fmla="*/ 2147483647 w 2848"/>
                <a:gd name="T43" fmla="*/ 2147483647 h 3592"/>
                <a:gd name="T44" fmla="*/ 2147483647 w 2848"/>
                <a:gd name="T45" fmla="*/ 2147483647 h 3592"/>
                <a:gd name="T46" fmla="*/ 2147483647 w 2848"/>
                <a:gd name="T47" fmla="*/ 2147483647 h 3592"/>
                <a:gd name="T48" fmla="*/ 2147483647 w 2848"/>
                <a:gd name="T49" fmla="*/ 2147483647 h 3592"/>
                <a:gd name="T50" fmla="*/ 2147483647 w 2848"/>
                <a:gd name="T51" fmla="*/ 2147483647 h 3592"/>
                <a:gd name="T52" fmla="*/ 2147483647 w 2848"/>
                <a:gd name="T53" fmla="*/ 2147483647 h 3592"/>
                <a:gd name="T54" fmla="*/ 2147483647 w 2848"/>
                <a:gd name="T55" fmla="*/ 2147483647 h 3592"/>
                <a:gd name="T56" fmla="*/ 2147483647 w 2848"/>
                <a:gd name="T57" fmla="*/ 2147483647 h 3592"/>
                <a:gd name="T58" fmla="*/ 2147483647 w 2848"/>
                <a:gd name="T59" fmla="*/ 2147483647 h 3592"/>
                <a:gd name="T60" fmla="*/ 2147483647 w 2848"/>
                <a:gd name="T61" fmla="*/ 2147483647 h 3592"/>
                <a:gd name="T62" fmla="*/ 2147483647 w 2848"/>
                <a:gd name="T63" fmla="*/ 2147483647 h 3592"/>
                <a:gd name="T64" fmla="*/ 2147483647 w 2848"/>
                <a:gd name="T65" fmla="*/ 2147483647 h 3592"/>
                <a:gd name="T66" fmla="*/ 2147483647 w 2848"/>
                <a:gd name="T67" fmla="*/ 2147483647 h 3592"/>
                <a:gd name="T68" fmla="*/ 2147483647 w 2848"/>
                <a:gd name="T69" fmla="*/ 2147483647 h 3592"/>
                <a:gd name="T70" fmla="*/ 2147483647 w 2848"/>
                <a:gd name="T71" fmla="*/ 2147483647 h 3592"/>
                <a:gd name="T72" fmla="*/ 2147483647 w 2848"/>
                <a:gd name="T73" fmla="*/ 2147483647 h 3592"/>
                <a:gd name="T74" fmla="*/ 2147483647 w 2848"/>
                <a:gd name="T75" fmla="*/ 2147483647 h 3592"/>
                <a:gd name="T76" fmla="*/ 2147483647 w 2848"/>
                <a:gd name="T77" fmla="*/ 2147483647 h 3592"/>
                <a:gd name="T78" fmla="*/ 2147483647 w 2848"/>
                <a:gd name="T79" fmla="*/ 2147483647 h 3592"/>
                <a:gd name="T80" fmla="*/ 2147483647 w 2848"/>
                <a:gd name="T81" fmla="*/ 2147483647 h 3592"/>
                <a:gd name="T82" fmla="*/ 2147483647 w 2848"/>
                <a:gd name="T83" fmla="*/ 2147483647 h 3592"/>
                <a:gd name="T84" fmla="*/ 2147483647 w 2848"/>
                <a:gd name="T85" fmla="*/ 2147483647 h 3592"/>
                <a:gd name="T86" fmla="*/ 2147483647 w 2848"/>
                <a:gd name="T87" fmla="*/ 2147483647 h 3592"/>
                <a:gd name="T88" fmla="*/ 2147483647 w 2848"/>
                <a:gd name="T89" fmla="*/ 2147483647 h 3592"/>
                <a:gd name="T90" fmla="*/ 2147483647 w 2848"/>
                <a:gd name="T91" fmla="*/ 2147483647 h 3592"/>
                <a:gd name="T92" fmla="*/ 2147483647 w 2848"/>
                <a:gd name="T93" fmla="*/ 2147483647 h 3592"/>
                <a:gd name="T94" fmla="*/ 2147483647 w 2848"/>
                <a:gd name="T95" fmla="*/ 2147483647 h 3592"/>
                <a:gd name="T96" fmla="*/ 2147483647 w 2848"/>
                <a:gd name="T97" fmla="*/ 2147483647 h 3592"/>
                <a:gd name="T98" fmla="*/ 2147483647 w 2848"/>
                <a:gd name="T99" fmla="*/ 2147483647 h 3592"/>
                <a:gd name="T100" fmla="*/ 0 w 2848"/>
                <a:gd name="T101" fmla="*/ 2147483647 h 3592"/>
                <a:gd name="T102" fmla="*/ 2147483647 w 2848"/>
                <a:gd name="T103" fmla="*/ 2147483647 h 3592"/>
                <a:gd name="T104" fmla="*/ 2147483647 w 2848"/>
                <a:gd name="T105" fmla="*/ 2147483647 h 3592"/>
                <a:gd name="T106" fmla="*/ 2147483647 w 2848"/>
                <a:gd name="T107" fmla="*/ 2147483647 h 3592"/>
                <a:gd name="T108" fmla="*/ 2147483647 w 2848"/>
                <a:gd name="T109" fmla="*/ 2147483647 h 3592"/>
                <a:gd name="T110" fmla="*/ 2147483647 w 2848"/>
                <a:gd name="T111" fmla="*/ 2147483647 h 3592"/>
                <a:gd name="T112" fmla="*/ 2147483647 w 2848"/>
                <a:gd name="T113" fmla="*/ 2147483647 h 3592"/>
                <a:gd name="T114" fmla="*/ 2147483647 w 2848"/>
                <a:gd name="T115" fmla="*/ 2147483647 h 3592"/>
                <a:gd name="T116" fmla="*/ 2147483647 w 2848"/>
                <a:gd name="T117" fmla="*/ 2147483647 h 3592"/>
                <a:gd name="T118" fmla="*/ 2147483647 w 2848"/>
                <a:gd name="T119" fmla="*/ 2147483647 h 3592"/>
                <a:gd name="T120" fmla="*/ 2147483647 w 2848"/>
                <a:gd name="T121" fmla="*/ 2147483647 h 3592"/>
                <a:gd name="T122" fmla="*/ 2147483647 w 2848"/>
                <a:gd name="T123" fmla="*/ 2147483647 h 3592"/>
                <a:gd name="T124" fmla="*/ 2147483647 w 2848"/>
                <a:gd name="T125" fmla="*/ 2147483647 h 35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48"/>
                <a:gd name="T190" fmla="*/ 0 h 3592"/>
                <a:gd name="T191" fmla="*/ 2848 w 2848"/>
                <a:gd name="T192" fmla="*/ 3592 h 35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48" h="3592">
                  <a:moveTo>
                    <a:pt x="2838" y="1581"/>
                  </a:moveTo>
                  <a:lnTo>
                    <a:pt x="2838" y="1572"/>
                  </a:lnTo>
                  <a:lnTo>
                    <a:pt x="2828" y="1572"/>
                  </a:lnTo>
                  <a:lnTo>
                    <a:pt x="2828" y="1562"/>
                  </a:lnTo>
                  <a:lnTo>
                    <a:pt x="2819" y="1562"/>
                  </a:lnTo>
                  <a:lnTo>
                    <a:pt x="2819" y="1553"/>
                  </a:lnTo>
                  <a:lnTo>
                    <a:pt x="2809" y="1543"/>
                  </a:lnTo>
                  <a:lnTo>
                    <a:pt x="2809" y="1534"/>
                  </a:lnTo>
                  <a:lnTo>
                    <a:pt x="2809" y="1524"/>
                  </a:lnTo>
                  <a:lnTo>
                    <a:pt x="2809" y="1515"/>
                  </a:lnTo>
                  <a:lnTo>
                    <a:pt x="2809" y="1505"/>
                  </a:lnTo>
                  <a:lnTo>
                    <a:pt x="2800" y="1505"/>
                  </a:lnTo>
                  <a:lnTo>
                    <a:pt x="2800" y="1495"/>
                  </a:lnTo>
                  <a:lnTo>
                    <a:pt x="2790" y="1495"/>
                  </a:lnTo>
                  <a:lnTo>
                    <a:pt x="2790" y="1486"/>
                  </a:lnTo>
                  <a:lnTo>
                    <a:pt x="2790" y="1477"/>
                  </a:lnTo>
                  <a:lnTo>
                    <a:pt x="2790" y="1467"/>
                  </a:lnTo>
                  <a:lnTo>
                    <a:pt x="2761" y="1438"/>
                  </a:lnTo>
                  <a:lnTo>
                    <a:pt x="2752" y="1429"/>
                  </a:lnTo>
                  <a:lnTo>
                    <a:pt x="2743" y="1429"/>
                  </a:lnTo>
                  <a:lnTo>
                    <a:pt x="2733" y="1429"/>
                  </a:lnTo>
                  <a:lnTo>
                    <a:pt x="2723" y="1419"/>
                  </a:lnTo>
                  <a:lnTo>
                    <a:pt x="2714" y="1419"/>
                  </a:lnTo>
                  <a:lnTo>
                    <a:pt x="2714" y="1410"/>
                  </a:lnTo>
                  <a:lnTo>
                    <a:pt x="2714" y="1400"/>
                  </a:lnTo>
                  <a:lnTo>
                    <a:pt x="2704" y="1400"/>
                  </a:lnTo>
                  <a:lnTo>
                    <a:pt x="2704" y="1391"/>
                  </a:lnTo>
                  <a:lnTo>
                    <a:pt x="2704" y="1381"/>
                  </a:lnTo>
                  <a:lnTo>
                    <a:pt x="2704" y="1372"/>
                  </a:lnTo>
                  <a:lnTo>
                    <a:pt x="2723" y="1372"/>
                  </a:lnTo>
                  <a:lnTo>
                    <a:pt x="2723" y="1362"/>
                  </a:lnTo>
                  <a:lnTo>
                    <a:pt x="2723" y="1353"/>
                  </a:lnTo>
                  <a:lnTo>
                    <a:pt x="2714" y="1343"/>
                  </a:lnTo>
                  <a:lnTo>
                    <a:pt x="2714" y="1334"/>
                  </a:lnTo>
                  <a:lnTo>
                    <a:pt x="2714" y="1324"/>
                  </a:lnTo>
                  <a:lnTo>
                    <a:pt x="2714" y="1314"/>
                  </a:lnTo>
                  <a:lnTo>
                    <a:pt x="2704" y="1314"/>
                  </a:lnTo>
                  <a:lnTo>
                    <a:pt x="2704" y="1305"/>
                  </a:lnTo>
                  <a:lnTo>
                    <a:pt x="2695" y="1305"/>
                  </a:lnTo>
                  <a:lnTo>
                    <a:pt x="2695" y="1296"/>
                  </a:lnTo>
                  <a:lnTo>
                    <a:pt x="2685" y="1296"/>
                  </a:lnTo>
                  <a:lnTo>
                    <a:pt x="2695" y="1276"/>
                  </a:lnTo>
                  <a:lnTo>
                    <a:pt x="2695" y="1267"/>
                  </a:lnTo>
                  <a:lnTo>
                    <a:pt x="2714" y="1257"/>
                  </a:lnTo>
                  <a:lnTo>
                    <a:pt x="2723" y="1267"/>
                  </a:lnTo>
                  <a:lnTo>
                    <a:pt x="2723" y="1276"/>
                  </a:lnTo>
                  <a:lnTo>
                    <a:pt x="2733" y="1276"/>
                  </a:lnTo>
                  <a:lnTo>
                    <a:pt x="2743" y="1276"/>
                  </a:lnTo>
                  <a:lnTo>
                    <a:pt x="2761" y="1267"/>
                  </a:lnTo>
                  <a:lnTo>
                    <a:pt x="2781" y="1257"/>
                  </a:lnTo>
                  <a:lnTo>
                    <a:pt x="2781" y="1248"/>
                  </a:lnTo>
                  <a:lnTo>
                    <a:pt x="2781" y="1238"/>
                  </a:lnTo>
                  <a:lnTo>
                    <a:pt x="2771" y="1229"/>
                  </a:lnTo>
                  <a:lnTo>
                    <a:pt x="2761" y="1229"/>
                  </a:lnTo>
                  <a:lnTo>
                    <a:pt x="2752" y="1229"/>
                  </a:lnTo>
                  <a:lnTo>
                    <a:pt x="2743" y="1219"/>
                  </a:lnTo>
                  <a:lnTo>
                    <a:pt x="2733" y="1210"/>
                  </a:lnTo>
                  <a:lnTo>
                    <a:pt x="2723" y="1210"/>
                  </a:lnTo>
                  <a:lnTo>
                    <a:pt x="2723" y="1200"/>
                  </a:lnTo>
                  <a:lnTo>
                    <a:pt x="2723" y="1191"/>
                  </a:lnTo>
                  <a:lnTo>
                    <a:pt x="2714" y="1181"/>
                  </a:lnTo>
                  <a:lnTo>
                    <a:pt x="2704" y="1181"/>
                  </a:lnTo>
                  <a:lnTo>
                    <a:pt x="2704" y="1172"/>
                  </a:lnTo>
                  <a:lnTo>
                    <a:pt x="2714" y="1172"/>
                  </a:lnTo>
                  <a:lnTo>
                    <a:pt x="2714" y="1162"/>
                  </a:lnTo>
                  <a:lnTo>
                    <a:pt x="2714" y="1153"/>
                  </a:lnTo>
                  <a:lnTo>
                    <a:pt x="2704" y="1153"/>
                  </a:lnTo>
                  <a:lnTo>
                    <a:pt x="2704" y="1143"/>
                  </a:lnTo>
                  <a:lnTo>
                    <a:pt x="2695" y="1143"/>
                  </a:lnTo>
                  <a:lnTo>
                    <a:pt x="2695" y="1134"/>
                  </a:lnTo>
                  <a:lnTo>
                    <a:pt x="2695" y="1124"/>
                  </a:lnTo>
                  <a:lnTo>
                    <a:pt x="2695" y="1134"/>
                  </a:lnTo>
                  <a:lnTo>
                    <a:pt x="2685" y="1134"/>
                  </a:lnTo>
                  <a:lnTo>
                    <a:pt x="2685" y="1143"/>
                  </a:lnTo>
                  <a:lnTo>
                    <a:pt x="2676" y="1143"/>
                  </a:lnTo>
                  <a:lnTo>
                    <a:pt x="2666" y="1153"/>
                  </a:lnTo>
                  <a:lnTo>
                    <a:pt x="2666" y="1162"/>
                  </a:lnTo>
                  <a:lnTo>
                    <a:pt x="2657" y="1162"/>
                  </a:lnTo>
                  <a:lnTo>
                    <a:pt x="2657" y="1172"/>
                  </a:lnTo>
                  <a:lnTo>
                    <a:pt x="2657" y="1162"/>
                  </a:lnTo>
                  <a:lnTo>
                    <a:pt x="2647" y="1162"/>
                  </a:lnTo>
                  <a:lnTo>
                    <a:pt x="2647" y="1153"/>
                  </a:lnTo>
                  <a:lnTo>
                    <a:pt x="2657" y="1143"/>
                  </a:lnTo>
                  <a:lnTo>
                    <a:pt x="2647" y="1143"/>
                  </a:lnTo>
                  <a:lnTo>
                    <a:pt x="2647" y="1134"/>
                  </a:lnTo>
                  <a:lnTo>
                    <a:pt x="2647" y="1124"/>
                  </a:lnTo>
                  <a:lnTo>
                    <a:pt x="2657" y="1124"/>
                  </a:lnTo>
                  <a:lnTo>
                    <a:pt x="2666" y="1105"/>
                  </a:lnTo>
                  <a:lnTo>
                    <a:pt x="2676" y="1086"/>
                  </a:lnTo>
                  <a:lnTo>
                    <a:pt x="2676" y="1076"/>
                  </a:lnTo>
                  <a:lnTo>
                    <a:pt x="2685" y="1067"/>
                  </a:lnTo>
                  <a:lnTo>
                    <a:pt x="2685" y="1058"/>
                  </a:lnTo>
                  <a:lnTo>
                    <a:pt x="2695" y="1058"/>
                  </a:lnTo>
                  <a:lnTo>
                    <a:pt x="2685" y="1048"/>
                  </a:lnTo>
                  <a:lnTo>
                    <a:pt x="2685" y="1038"/>
                  </a:lnTo>
                  <a:lnTo>
                    <a:pt x="2685" y="1029"/>
                  </a:lnTo>
                  <a:lnTo>
                    <a:pt x="2685" y="1019"/>
                  </a:lnTo>
                  <a:lnTo>
                    <a:pt x="2676" y="1019"/>
                  </a:lnTo>
                  <a:lnTo>
                    <a:pt x="2676" y="1010"/>
                  </a:lnTo>
                  <a:lnTo>
                    <a:pt x="2685" y="991"/>
                  </a:lnTo>
                  <a:lnTo>
                    <a:pt x="2685" y="981"/>
                  </a:lnTo>
                  <a:lnTo>
                    <a:pt x="2676" y="981"/>
                  </a:lnTo>
                  <a:lnTo>
                    <a:pt x="2666" y="981"/>
                  </a:lnTo>
                  <a:lnTo>
                    <a:pt x="2666" y="972"/>
                  </a:lnTo>
                  <a:lnTo>
                    <a:pt x="2666" y="962"/>
                  </a:lnTo>
                  <a:lnTo>
                    <a:pt x="2666" y="953"/>
                  </a:lnTo>
                  <a:lnTo>
                    <a:pt x="2666" y="943"/>
                  </a:lnTo>
                  <a:lnTo>
                    <a:pt x="2666" y="933"/>
                  </a:lnTo>
                  <a:lnTo>
                    <a:pt x="2657" y="924"/>
                  </a:lnTo>
                  <a:lnTo>
                    <a:pt x="2657" y="915"/>
                  </a:lnTo>
                  <a:lnTo>
                    <a:pt x="2666" y="905"/>
                  </a:lnTo>
                  <a:lnTo>
                    <a:pt x="2657" y="905"/>
                  </a:lnTo>
                  <a:lnTo>
                    <a:pt x="2657" y="895"/>
                  </a:lnTo>
                  <a:lnTo>
                    <a:pt x="2657" y="886"/>
                  </a:lnTo>
                  <a:lnTo>
                    <a:pt x="2657" y="876"/>
                  </a:lnTo>
                  <a:lnTo>
                    <a:pt x="2647" y="876"/>
                  </a:lnTo>
                  <a:lnTo>
                    <a:pt x="2638" y="876"/>
                  </a:lnTo>
                  <a:lnTo>
                    <a:pt x="2638" y="867"/>
                  </a:lnTo>
                  <a:lnTo>
                    <a:pt x="2638" y="857"/>
                  </a:lnTo>
                  <a:lnTo>
                    <a:pt x="2628" y="857"/>
                  </a:lnTo>
                  <a:lnTo>
                    <a:pt x="2628" y="848"/>
                  </a:lnTo>
                  <a:lnTo>
                    <a:pt x="2619" y="838"/>
                  </a:lnTo>
                  <a:lnTo>
                    <a:pt x="2609" y="848"/>
                  </a:lnTo>
                  <a:lnTo>
                    <a:pt x="2600" y="848"/>
                  </a:lnTo>
                  <a:lnTo>
                    <a:pt x="2590" y="848"/>
                  </a:lnTo>
                  <a:lnTo>
                    <a:pt x="2590" y="857"/>
                  </a:lnTo>
                  <a:lnTo>
                    <a:pt x="2581" y="857"/>
                  </a:lnTo>
                  <a:lnTo>
                    <a:pt x="2581" y="867"/>
                  </a:lnTo>
                  <a:lnTo>
                    <a:pt x="2581" y="876"/>
                  </a:lnTo>
                  <a:lnTo>
                    <a:pt x="2581" y="886"/>
                  </a:lnTo>
                  <a:lnTo>
                    <a:pt x="2571" y="886"/>
                  </a:lnTo>
                  <a:lnTo>
                    <a:pt x="2571" y="895"/>
                  </a:lnTo>
                  <a:lnTo>
                    <a:pt x="2562" y="895"/>
                  </a:lnTo>
                  <a:lnTo>
                    <a:pt x="2552" y="895"/>
                  </a:lnTo>
                  <a:lnTo>
                    <a:pt x="2543" y="905"/>
                  </a:lnTo>
                  <a:lnTo>
                    <a:pt x="2533" y="905"/>
                  </a:lnTo>
                  <a:lnTo>
                    <a:pt x="2523" y="905"/>
                  </a:lnTo>
                  <a:lnTo>
                    <a:pt x="2523" y="895"/>
                  </a:lnTo>
                  <a:lnTo>
                    <a:pt x="2514" y="895"/>
                  </a:lnTo>
                  <a:lnTo>
                    <a:pt x="2514" y="886"/>
                  </a:lnTo>
                  <a:lnTo>
                    <a:pt x="2523" y="876"/>
                  </a:lnTo>
                  <a:lnTo>
                    <a:pt x="2514" y="876"/>
                  </a:lnTo>
                  <a:lnTo>
                    <a:pt x="2514" y="867"/>
                  </a:lnTo>
                  <a:lnTo>
                    <a:pt x="2514" y="857"/>
                  </a:lnTo>
                  <a:lnTo>
                    <a:pt x="2505" y="857"/>
                  </a:lnTo>
                  <a:lnTo>
                    <a:pt x="2505" y="848"/>
                  </a:lnTo>
                  <a:lnTo>
                    <a:pt x="2505" y="838"/>
                  </a:lnTo>
                  <a:lnTo>
                    <a:pt x="2505" y="829"/>
                  </a:lnTo>
                  <a:lnTo>
                    <a:pt x="2495" y="829"/>
                  </a:lnTo>
                  <a:lnTo>
                    <a:pt x="2495" y="819"/>
                  </a:lnTo>
                  <a:lnTo>
                    <a:pt x="2495" y="810"/>
                  </a:lnTo>
                  <a:lnTo>
                    <a:pt x="2495" y="800"/>
                  </a:lnTo>
                  <a:lnTo>
                    <a:pt x="2495" y="791"/>
                  </a:lnTo>
                  <a:lnTo>
                    <a:pt x="2485" y="791"/>
                  </a:lnTo>
                  <a:lnTo>
                    <a:pt x="2485" y="781"/>
                  </a:lnTo>
                  <a:lnTo>
                    <a:pt x="2476" y="781"/>
                  </a:lnTo>
                  <a:lnTo>
                    <a:pt x="2476" y="772"/>
                  </a:lnTo>
                  <a:lnTo>
                    <a:pt x="2476" y="762"/>
                  </a:lnTo>
                  <a:lnTo>
                    <a:pt x="2476" y="752"/>
                  </a:lnTo>
                  <a:lnTo>
                    <a:pt x="2466" y="752"/>
                  </a:lnTo>
                  <a:lnTo>
                    <a:pt x="2466" y="743"/>
                  </a:lnTo>
                  <a:lnTo>
                    <a:pt x="2457" y="743"/>
                  </a:lnTo>
                  <a:lnTo>
                    <a:pt x="2457" y="734"/>
                  </a:lnTo>
                  <a:lnTo>
                    <a:pt x="2447" y="734"/>
                  </a:lnTo>
                  <a:lnTo>
                    <a:pt x="2428" y="743"/>
                  </a:lnTo>
                  <a:lnTo>
                    <a:pt x="2419" y="743"/>
                  </a:lnTo>
                  <a:lnTo>
                    <a:pt x="2409" y="734"/>
                  </a:lnTo>
                  <a:lnTo>
                    <a:pt x="2390" y="743"/>
                  </a:lnTo>
                  <a:lnTo>
                    <a:pt x="2381" y="752"/>
                  </a:lnTo>
                  <a:lnTo>
                    <a:pt x="2371" y="752"/>
                  </a:lnTo>
                  <a:lnTo>
                    <a:pt x="2371" y="762"/>
                  </a:lnTo>
                  <a:lnTo>
                    <a:pt x="2342" y="781"/>
                  </a:lnTo>
                  <a:lnTo>
                    <a:pt x="2342" y="791"/>
                  </a:lnTo>
                  <a:lnTo>
                    <a:pt x="2324" y="800"/>
                  </a:lnTo>
                  <a:lnTo>
                    <a:pt x="2314" y="810"/>
                  </a:lnTo>
                  <a:lnTo>
                    <a:pt x="2314" y="819"/>
                  </a:lnTo>
                  <a:lnTo>
                    <a:pt x="2304" y="819"/>
                  </a:lnTo>
                  <a:lnTo>
                    <a:pt x="2295" y="819"/>
                  </a:lnTo>
                  <a:lnTo>
                    <a:pt x="2285" y="819"/>
                  </a:lnTo>
                  <a:lnTo>
                    <a:pt x="2285" y="810"/>
                  </a:lnTo>
                  <a:lnTo>
                    <a:pt x="2276" y="810"/>
                  </a:lnTo>
                  <a:lnTo>
                    <a:pt x="2266" y="810"/>
                  </a:lnTo>
                  <a:lnTo>
                    <a:pt x="2266" y="819"/>
                  </a:lnTo>
                  <a:lnTo>
                    <a:pt x="2257" y="819"/>
                  </a:lnTo>
                  <a:lnTo>
                    <a:pt x="2257" y="829"/>
                  </a:lnTo>
                  <a:lnTo>
                    <a:pt x="2247" y="819"/>
                  </a:lnTo>
                  <a:lnTo>
                    <a:pt x="2238" y="810"/>
                  </a:lnTo>
                  <a:lnTo>
                    <a:pt x="2247" y="810"/>
                  </a:lnTo>
                  <a:lnTo>
                    <a:pt x="2247" y="800"/>
                  </a:lnTo>
                  <a:lnTo>
                    <a:pt x="2247" y="791"/>
                  </a:lnTo>
                  <a:lnTo>
                    <a:pt x="2238" y="781"/>
                  </a:lnTo>
                  <a:lnTo>
                    <a:pt x="2228" y="772"/>
                  </a:lnTo>
                  <a:lnTo>
                    <a:pt x="2219" y="762"/>
                  </a:lnTo>
                  <a:lnTo>
                    <a:pt x="2209" y="762"/>
                  </a:lnTo>
                  <a:lnTo>
                    <a:pt x="2209" y="752"/>
                  </a:lnTo>
                  <a:lnTo>
                    <a:pt x="2209" y="743"/>
                  </a:lnTo>
                  <a:lnTo>
                    <a:pt x="2209" y="734"/>
                  </a:lnTo>
                  <a:lnTo>
                    <a:pt x="2219" y="734"/>
                  </a:lnTo>
                  <a:lnTo>
                    <a:pt x="2228" y="734"/>
                  </a:lnTo>
                  <a:lnTo>
                    <a:pt x="2228" y="724"/>
                  </a:lnTo>
                  <a:lnTo>
                    <a:pt x="2228" y="715"/>
                  </a:lnTo>
                  <a:lnTo>
                    <a:pt x="2238" y="715"/>
                  </a:lnTo>
                  <a:lnTo>
                    <a:pt x="2238" y="705"/>
                  </a:lnTo>
                  <a:lnTo>
                    <a:pt x="2247" y="705"/>
                  </a:lnTo>
                  <a:lnTo>
                    <a:pt x="2257" y="705"/>
                  </a:lnTo>
                  <a:lnTo>
                    <a:pt x="2257" y="695"/>
                  </a:lnTo>
                  <a:lnTo>
                    <a:pt x="2266" y="695"/>
                  </a:lnTo>
                  <a:lnTo>
                    <a:pt x="2276" y="695"/>
                  </a:lnTo>
                  <a:lnTo>
                    <a:pt x="2285" y="695"/>
                  </a:lnTo>
                  <a:lnTo>
                    <a:pt x="2285" y="686"/>
                  </a:lnTo>
                  <a:lnTo>
                    <a:pt x="2295" y="686"/>
                  </a:lnTo>
                  <a:lnTo>
                    <a:pt x="2295" y="677"/>
                  </a:lnTo>
                  <a:lnTo>
                    <a:pt x="2295" y="667"/>
                  </a:lnTo>
                  <a:lnTo>
                    <a:pt x="2285" y="667"/>
                  </a:lnTo>
                  <a:lnTo>
                    <a:pt x="2266" y="657"/>
                  </a:lnTo>
                  <a:lnTo>
                    <a:pt x="2257" y="657"/>
                  </a:lnTo>
                  <a:lnTo>
                    <a:pt x="2266" y="648"/>
                  </a:lnTo>
                  <a:lnTo>
                    <a:pt x="2257" y="648"/>
                  </a:lnTo>
                  <a:lnTo>
                    <a:pt x="2247" y="648"/>
                  </a:lnTo>
                  <a:lnTo>
                    <a:pt x="2228" y="638"/>
                  </a:lnTo>
                  <a:lnTo>
                    <a:pt x="2228" y="629"/>
                  </a:lnTo>
                  <a:lnTo>
                    <a:pt x="2228" y="619"/>
                  </a:lnTo>
                  <a:lnTo>
                    <a:pt x="2219" y="619"/>
                  </a:lnTo>
                  <a:lnTo>
                    <a:pt x="2209" y="619"/>
                  </a:lnTo>
                  <a:lnTo>
                    <a:pt x="2181" y="610"/>
                  </a:lnTo>
                  <a:lnTo>
                    <a:pt x="2171" y="619"/>
                  </a:lnTo>
                  <a:lnTo>
                    <a:pt x="2162" y="619"/>
                  </a:lnTo>
                  <a:lnTo>
                    <a:pt x="2152" y="610"/>
                  </a:lnTo>
                  <a:lnTo>
                    <a:pt x="2142" y="600"/>
                  </a:lnTo>
                  <a:lnTo>
                    <a:pt x="2124" y="591"/>
                  </a:lnTo>
                  <a:lnTo>
                    <a:pt x="2124" y="581"/>
                  </a:lnTo>
                  <a:lnTo>
                    <a:pt x="2124" y="572"/>
                  </a:lnTo>
                  <a:lnTo>
                    <a:pt x="2124" y="562"/>
                  </a:lnTo>
                  <a:lnTo>
                    <a:pt x="2124" y="553"/>
                  </a:lnTo>
                  <a:lnTo>
                    <a:pt x="2114" y="553"/>
                  </a:lnTo>
                  <a:lnTo>
                    <a:pt x="2104" y="553"/>
                  </a:lnTo>
                  <a:lnTo>
                    <a:pt x="2104" y="543"/>
                  </a:lnTo>
                  <a:lnTo>
                    <a:pt x="2104" y="534"/>
                  </a:lnTo>
                  <a:lnTo>
                    <a:pt x="2095" y="534"/>
                  </a:lnTo>
                  <a:lnTo>
                    <a:pt x="2095" y="543"/>
                  </a:lnTo>
                  <a:lnTo>
                    <a:pt x="2085" y="543"/>
                  </a:lnTo>
                  <a:lnTo>
                    <a:pt x="2085" y="534"/>
                  </a:lnTo>
                  <a:lnTo>
                    <a:pt x="2076" y="534"/>
                  </a:lnTo>
                  <a:lnTo>
                    <a:pt x="2076" y="524"/>
                  </a:lnTo>
                  <a:lnTo>
                    <a:pt x="2085" y="514"/>
                  </a:lnTo>
                  <a:lnTo>
                    <a:pt x="2104" y="486"/>
                  </a:lnTo>
                  <a:lnTo>
                    <a:pt x="2114" y="486"/>
                  </a:lnTo>
                  <a:lnTo>
                    <a:pt x="2114" y="476"/>
                  </a:lnTo>
                  <a:lnTo>
                    <a:pt x="2104" y="476"/>
                  </a:lnTo>
                  <a:lnTo>
                    <a:pt x="2104" y="467"/>
                  </a:lnTo>
                  <a:lnTo>
                    <a:pt x="2095" y="467"/>
                  </a:lnTo>
                  <a:lnTo>
                    <a:pt x="2085" y="457"/>
                  </a:lnTo>
                  <a:lnTo>
                    <a:pt x="2085" y="448"/>
                  </a:lnTo>
                  <a:lnTo>
                    <a:pt x="2076" y="448"/>
                  </a:lnTo>
                  <a:lnTo>
                    <a:pt x="2066" y="448"/>
                  </a:lnTo>
                  <a:lnTo>
                    <a:pt x="2057" y="448"/>
                  </a:lnTo>
                  <a:lnTo>
                    <a:pt x="2047" y="438"/>
                  </a:lnTo>
                  <a:lnTo>
                    <a:pt x="2047" y="429"/>
                  </a:lnTo>
                  <a:lnTo>
                    <a:pt x="2038" y="429"/>
                  </a:lnTo>
                  <a:lnTo>
                    <a:pt x="2038" y="419"/>
                  </a:lnTo>
                  <a:lnTo>
                    <a:pt x="2038" y="410"/>
                  </a:lnTo>
                  <a:lnTo>
                    <a:pt x="2047" y="391"/>
                  </a:lnTo>
                  <a:lnTo>
                    <a:pt x="2047" y="381"/>
                  </a:lnTo>
                  <a:lnTo>
                    <a:pt x="2028" y="372"/>
                  </a:lnTo>
                  <a:lnTo>
                    <a:pt x="2028" y="362"/>
                  </a:lnTo>
                  <a:lnTo>
                    <a:pt x="2019" y="362"/>
                  </a:lnTo>
                  <a:lnTo>
                    <a:pt x="2019" y="353"/>
                  </a:lnTo>
                  <a:lnTo>
                    <a:pt x="2019" y="343"/>
                  </a:lnTo>
                  <a:lnTo>
                    <a:pt x="2009" y="334"/>
                  </a:lnTo>
                  <a:lnTo>
                    <a:pt x="2009" y="324"/>
                  </a:lnTo>
                  <a:lnTo>
                    <a:pt x="2000" y="324"/>
                  </a:lnTo>
                  <a:lnTo>
                    <a:pt x="1990" y="324"/>
                  </a:lnTo>
                  <a:lnTo>
                    <a:pt x="1981" y="324"/>
                  </a:lnTo>
                  <a:lnTo>
                    <a:pt x="1981" y="314"/>
                  </a:lnTo>
                  <a:lnTo>
                    <a:pt x="1981" y="305"/>
                  </a:lnTo>
                  <a:lnTo>
                    <a:pt x="1971" y="305"/>
                  </a:lnTo>
                  <a:lnTo>
                    <a:pt x="1971" y="296"/>
                  </a:lnTo>
                  <a:lnTo>
                    <a:pt x="1971" y="286"/>
                  </a:lnTo>
                  <a:lnTo>
                    <a:pt x="1961" y="276"/>
                  </a:lnTo>
                  <a:lnTo>
                    <a:pt x="1961" y="267"/>
                  </a:lnTo>
                  <a:lnTo>
                    <a:pt x="1971" y="267"/>
                  </a:lnTo>
                  <a:lnTo>
                    <a:pt x="1971" y="258"/>
                  </a:lnTo>
                  <a:lnTo>
                    <a:pt x="1971" y="248"/>
                  </a:lnTo>
                  <a:lnTo>
                    <a:pt x="1971" y="238"/>
                  </a:lnTo>
                  <a:lnTo>
                    <a:pt x="1961" y="238"/>
                  </a:lnTo>
                  <a:lnTo>
                    <a:pt x="1961" y="229"/>
                  </a:lnTo>
                  <a:lnTo>
                    <a:pt x="1952" y="229"/>
                  </a:lnTo>
                  <a:lnTo>
                    <a:pt x="1943" y="238"/>
                  </a:lnTo>
                  <a:lnTo>
                    <a:pt x="1933" y="238"/>
                  </a:lnTo>
                  <a:lnTo>
                    <a:pt x="1933" y="248"/>
                  </a:lnTo>
                  <a:lnTo>
                    <a:pt x="1933" y="258"/>
                  </a:lnTo>
                  <a:lnTo>
                    <a:pt x="1933" y="267"/>
                  </a:lnTo>
                  <a:lnTo>
                    <a:pt x="1923" y="276"/>
                  </a:lnTo>
                  <a:lnTo>
                    <a:pt x="1923" y="286"/>
                  </a:lnTo>
                  <a:lnTo>
                    <a:pt x="1914" y="286"/>
                  </a:lnTo>
                  <a:lnTo>
                    <a:pt x="1914" y="276"/>
                  </a:lnTo>
                  <a:lnTo>
                    <a:pt x="1904" y="276"/>
                  </a:lnTo>
                  <a:lnTo>
                    <a:pt x="1904" y="267"/>
                  </a:lnTo>
                  <a:lnTo>
                    <a:pt x="1914" y="267"/>
                  </a:lnTo>
                  <a:lnTo>
                    <a:pt x="1914" y="258"/>
                  </a:lnTo>
                  <a:lnTo>
                    <a:pt x="1904" y="248"/>
                  </a:lnTo>
                  <a:lnTo>
                    <a:pt x="1904" y="238"/>
                  </a:lnTo>
                  <a:lnTo>
                    <a:pt x="1904" y="229"/>
                  </a:lnTo>
                  <a:lnTo>
                    <a:pt x="1904" y="219"/>
                  </a:lnTo>
                  <a:lnTo>
                    <a:pt x="1895" y="210"/>
                  </a:lnTo>
                  <a:lnTo>
                    <a:pt x="1876" y="210"/>
                  </a:lnTo>
                  <a:lnTo>
                    <a:pt x="1876" y="200"/>
                  </a:lnTo>
                  <a:lnTo>
                    <a:pt x="1876" y="191"/>
                  </a:lnTo>
                  <a:lnTo>
                    <a:pt x="1876" y="181"/>
                  </a:lnTo>
                  <a:lnTo>
                    <a:pt x="1876" y="172"/>
                  </a:lnTo>
                  <a:lnTo>
                    <a:pt x="1876" y="162"/>
                  </a:lnTo>
                  <a:lnTo>
                    <a:pt x="1876" y="153"/>
                  </a:lnTo>
                  <a:lnTo>
                    <a:pt x="1866" y="143"/>
                  </a:lnTo>
                  <a:lnTo>
                    <a:pt x="1866" y="115"/>
                  </a:lnTo>
                  <a:lnTo>
                    <a:pt x="1866" y="105"/>
                  </a:lnTo>
                  <a:lnTo>
                    <a:pt x="1866" y="95"/>
                  </a:lnTo>
                  <a:lnTo>
                    <a:pt x="1866" y="86"/>
                  </a:lnTo>
                  <a:lnTo>
                    <a:pt x="1866" y="76"/>
                  </a:lnTo>
                  <a:lnTo>
                    <a:pt x="1857" y="67"/>
                  </a:lnTo>
                  <a:lnTo>
                    <a:pt x="1857" y="57"/>
                  </a:lnTo>
                  <a:lnTo>
                    <a:pt x="1857" y="48"/>
                  </a:lnTo>
                  <a:lnTo>
                    <a:pt x="1857" y="38"/>
                  </a:lnTo>
                  <a:lnTo>
                    <a:pt x="1847" y="29"/>
                  </a:lnTo>
                  <a:lnTo>
                    <a:pt x="1847" y="19"/>
                  </a:lnTo>
                  <a:lnTo>
                    <a:pt x="1828" y="19"/>
                  </a:lnTo>
                  <a:lnTo>
                    <a:pt x="1819" y="19"/>
                  </a:lnTo>
                  <a:lnTo>
                    <a:pt x="1781" y="38"/>
                  </a:lnTo>
                  <a:lnTo>
                    <a:pt x="1771" y="48"/>
                  </a:lnTo>
                  <a:lnTo>
                    <a:pt x="1771" y="57"/>
                  </a:lnTo>
                  <a:lnTo>
                    <a:pt x="1762" y="57"/>
                  </a:lnTo>
                  <a:lnTo>
                    <a:pt x="1752" y="57"/>
                  </a:lnTo>
                  <a:lnTo>
                    <a:pt x="1743" y="48"/>
                  </a:lnTo>
                  <a:lnTo>
                    <a:pt x="1733" y="48"/>
                  </a:lnTo>
                  <a:lnTo>
                    <a:pt x="1723" y="48"/>
                  </a:lnTo>
                  <a:lnTo>
                    <a:pt x="1723" y="38"/>
                  </a:lnTo>
                  <a:lnTo>
                    <a:pt x="1714" y="38"/>
                  </a:lnTo>
                  <a:lnTo>
                    <a:pt x="1705" y="38"/>
                  </a:lnTo>
                  <a:lnTo>
                    <a:pt x="1695" y="29"/>
                  </a:lnTo>
                  <a:lnTo>
                    <a:pt x="1695" y="19"/>
                  </a:lnTo>
                  <a:lnTo>
                    <a:pt x="1685" y="19"/>
                  </a:lnTo>
                  <a:lnTo>
                    <a:pt x="1685" y="10"/>
                  </a:lnTo>
                  <a:lnTo>
                    <a:pt x="1676" y="10"/>
                  </a:lnTo>
                  <a:lnTo>
                    <a:pt x="1647" y="0"/>
                  </a:lnTo>
                  <a:lnTo>
                    <a:pt x="1638" y="0"/>
                  </a:lnTo>
                  <a:lnTo>
                    <a:pt x="1638" y="10"/>
                  </a:lnTo>
                  <a:lnTo>
                    <a:pt x="1638" y="19"/>
                  </a:lnTo>
                  <a:lnTo>
                    <a:pt x="1628" y="19"/>
                  </a:lnTo>
                  <a:lnTo>
                    <a:pt x="1619" y="10"/>
                  </a:lnTo>
                  <a:lnTo>
                    <a:pt x="1609" y="10"/>
                  </a:lnTo>
                  <a:lnTo>
                    <a:pt x="1609" y="0"/>
                  </a:lnTo>
                  <a:lnTo>
                    <a:pt x="1600" y="10"/>
                  </a:lnTo>
                  <a:lnTo>
                    <a:pt x="1590" y="10"/>
                  </a:lnTo>
                  <a:lnTo>
                    <a:pt x="1580" y="10"/>
                  </a:lnTo>
                  <a:lnTo>
                    <a:pt x="1571" y="10"/>
                  </a:lnTo>
                  <a:lnTo>
                    <a:pt x="1552" y="19"/>
                  </a:lnTo>
                  <a:lnTo>
                    <a:pt x="1552" y="29"/>
                  </a:lnTo>
                  <a:lnTo>
                    <a:pt x="1542" y="29"/>
                  </a:lnTo>
                  <a:lnTo>
                    <a:pt x="1533" y="38"/>
                  </a:lnTo>
                  <a:lnTo>
                    <a:pt x="1523" y="48"/>
                  </a:lnTo>
                  <a:lnTo>
                    <a:pt x="1523" y="57"/>
                  </a:lnTo>
                  <a:lnTo>
                    <a:pt x="1514" y="57"/>
                  </a:lnTo>
                  <a:lnTo>
                    <a:pt x="1514" y="67"/>
                  </a:lnTo>
                  <a:lnTo>
                    <a:pt x="1523" y="67"/>
                  </a:lnTo>
                  <a:lnTo>
                    <a:pt x="1523" y="76"/>
                  </a:lnTo>
                  <a:lnTo>
                    <a:pt x="1533" y="76"/>
                  </a:lnTo>
                  <a:lnTo>
                    <a:pt x="1533" y="86"/>
                  </a:lnTo>
                  <a:lnTo>
                    <a:pt x="1542" y="86"/>
                  </a:lnTo>
                  <a:lnTo>
                    <a:pt x="1542" y="95"/>
                  </a:lnTo>
                  <a:lnTo>
                    <a:pt x="1552" y="105"/>
                  </a:lnTo>
                  <a:lnTo>
                    <a:pt x="1552" y="115"/>
                  </a:lnTo>
                  <a:lnTo>
                    <a:pt x="1542" y="124"/>
                  </a:lnTo>
                  <a:lnTo>
                    <a:pt x="1533" y="124"/>
                  </a:lnTo>
                  <a:lnTo>
                    <a:pt x="1523" y="115"/>
                  </a:lnTo>
                  <a:lnTo>
                    <a:pt x="1523" y="124"/>
                  </a:lnTo>
                  <a:lnTo>
                    <a:pt x="1514" y="133"/>
                  </a:lnTo>
                  <a:lnTo>
                    <a:pt x="1523" y="133"/>
                  </a:lnTo>
                  <a:lnTo>
                    <a:pt x="1523" y="143"/>
                  </a:lnTo>
                  <a:lnTo>
                    <a:pt x="1514" y="153"/>
                  </a:lnTo>
                  <a:lnTo>
                    <a:pt x="1514" y="162"/>
                  </a:lnTo>
                  <a:lnTo>
                    <a:pt x="1523" y="162"/>
                  </a:lnTo>
                  <a:lnTo>
                    <a:pt x="1523" y="172"/>
                  </a:lnTo>
                  <a:lnTo>
                    <a:pt x="1523" y="181"/>
                  </a:lnTo>
                  <a:lnTo>
                    <a:pt x="1523" y="191"/>
                  </a:lnTo>
                  <a:lnTo>
                    <a:pt x="1523" y="200"/>
                  </a:lnTo>
                  <a:lnTo>
                    <a:pt x="1523" y="210"/>
                  </a:lnTo>
                  <a:lnTo>
                    <a:pt x="1533" y="210"/>
                  </a:lnTo>
                  <a:lnTo>
                    <a:pt x="1533" y="219"/>
                  </a:lnTo>
                  <a:lnTo>
                    <a:pt x="1523" y="219"/>
                  </a:lnTo>
                  <a:lnTo>
                    <a:pt x="1523" y="229"/>
                  </a:lnTo>
                  <a:lnTo>
                    <a:pt x="1523" y="238"/>
                  </a:lnTo>
                  <a:lnTo>
                    <a:pt x="1514" y="238"/>
                  </a:lnTo>
                  <a:lnTo>
                    <a:pt x="1495" y="248"/>
                  </a:lnTo>
                  <a:lnTo>
                    <a:pt x="1485" y="248"/>
                  </a:lnTo>
                  <a:lnTo>
                    <a:pt x="1485" y="258"/>
                  </a:lnTo>
                  <a:lnTo>
                    <a:pt x="1476" y="258"/>
                  </a:lnTo>
                  <a:lnTo>
                    <a:pt x="1476" y="267"/>
                  </a:lnTo>
                  <a:lnTo>
                    <a:pt x="1485" y="267"/>
                  </a:lnTo>
                  <a:lnTo>
                    <a:pt x="1495" y="276"/>
                  </a:lnTo>
                  <a:lnTo>
                    <a:pt x="1504" y="276"/>
                  </a:lnTo>
                  <a:lnTo>
                    <a:pt x="1504" y="286"/>
                  </a:lnTo>
                  <a:lnTo>
                    <a:pt x="1504" y="296"/>
                  </a:lnTo>
                  <a:lnTo>
                    <a:pt x="1504" y="305"/>
                  </a:lnTo>
                  <a:lnTo>
                    <a:pt x="1504" y="314"/>
                  </a:lnTo>
                  <a:lnTo>
                    <a:pt x="1504" y="324"/>
                  </a:lnTo>
                  <a:lnTo>
                    <a:pt x="1514" y="314"/>
                  </a:lnTo>
                  <a:lnTo>
                    <a:pt x="1533" y="324"/>
                  </a:lnTo>
                  <a:lnTo>
                    <a:pt x="1533" y="334"/>
                  </a:lnTo>
                  <a:lnTo>
                    <a:pt x="1542" y="334"/>
                  </a:lnTo>
                  <a:lnTo>
                    <a:pt x="1542" y="343"/>
                  </a:lnTo>
                  <a:lnTo>
                    <a:pt x="1533" y="343"/>
                  </a:lnTo>
                  <a:lnTo>
                    <a:pt x="1533" y="353"/>
                  </a:lnTo>
                  <a:lnTo>
                    <a:pt x="1533" y="362"/>
                  </a:lnTo>
                  <a:lnTo>
                    <a:pt x="1542" y="372"/>
                  </a:lnTo>
                  <a:lnTo>
                    <a:pt x="1542" y="381"/>
                  </a:lnTo>
                  <a:lnTo>
                    <a:pt x="1552" y="381"/>
                  </a:lnTo>
                  <a:lnTo>
                    <a:pt x="1562" y="391"/>
                  </a:lnTo>
                  <a:lnTo>
                    <a:pt x="1562" y="400"/>
                  </a:lnTo>
                  <a:lnTo>
                    <a:pt x="1562" y="410"/>
                  </a:lnTo>
                  <a:lnTo>
                    <a:pt x="1562" y="419"/>
                  </a:lnTo>
                  <a:lnTo>
                    <a:pt x="1571" y="419"/>
                  </a:lnTo>
                  <a:lnTo>
                    <a:pt x="1571" y="429"/>
                  </a:lnTo>
                  <a:lnTo>
                    <a:pt x="1580" y="429"/>
                  </a:lnTo>
                  <a:lnTo>
                    <a:pt x="1580" y="419"/>
                  </a:lnTo>
                  <a:lnTo>
                    <a:pt x="1590" y="419"/>
                  </a:lnTo>
                  <a:lnTo>
                    <a:pt x="1590" y="429"/>
                  </a:lnTo>
                  <a:lnTo>
                    <a:pt x="1590" y="438"/>
                  </a:lnTo>
                  <a:lnTo>
                    <a:pt x="1590" y="448"/>
                  </a:lnTo>
                  <a:lnTo>
                    <a:pt x="1590" y="457"/>
                  </a:lnTo>
                  <a:lnTo>
                    <a:pt x="1600" y="457"/>
                  </a:lnTo>
                  <a:lnTo>
                    <a:pt x="1609" y="448"/>
                  </a:lnTo>
                  <a:lnTo>
                    <a:pt x="1619" y="438"/>
                  </a:lnTo>
                  <a:lnTo>
                    <a:pt x="1619" y="419"/>
                  </a:lnTo>
                  <a:lnTo>
                    <a:pt x="1628" y="419"/>
                  </a:lnTo>
                  <a:lnTo>
                    <a:pt x="1657" y="419"/>
                  </a:lnTo>
                  <a:lnTo>
                    <a:pt x="1657" y="438"/>
                  </a:lnTo>
                  <a:lnTo>
                    <a:pt x="1657" y="448"/>
                  </a:lnTo>
                  <a:lnTo>
                    <a:pt x="1657" y="457"/>
                  </a:lnTo>
                  <a:lnTo>
                    <a:pt x="1657" y="467"/>
                  </a:lnTo>
                  <a:lnTo>
                    <a:pt x="1638" y="476"/>
                  </a:lnTo>
                  <a:lnTo>
                    <a:pt x="1638" y="486"/>
                  </a:lnTo>
                  <a:lnTo>
                    <a:pt x="1638" y="496"/>
                  </a:lnTo>
                  <a:lnTo>
                    <a:pt x="1647" y="505"/>
                  </a:lnTo>
                  <a:lnTo>
                    <a:pt x="1657" y="505"/>
                  </a:lnTo>
                  <a:lnTo>
                    <a:pt x="1657" y="514"/>
                  </a:lnTo>
                  <a:lnTo>
                    <a:pt x="1657" y="524"/>
                  </a:lnTo>
                  <a:lnTo>
                    <a:pt x="1657" y="534"/>
                  </a:lnTo>
                  <a:lnTo>
                    <a:pt x="1657" y="543"/>
                  </a:lnTo>
                  <a:lnTo>
                    <a:pt x="1666" y="543"/>
                  </a:lnTo>
                  <a:lnTo>
                    <a:pt x="1657" y="543"/>
                  </a:lnTo>
                  <a:lnTo>
                    <a:pt x="1657" y="553"/>
                  </a:lnTo>
                  <a:lnTo>
                    <a:pt x="1647" y="562"/>
                  </a:lnTo>
                  <a:lnTo>
                    <a:pt x="1647" y="572"/>
                  </a:lnTo>
                  <a:lnTo>
                    <a:pt x="1647" y="581"/>
                  </a:lnTo>
                  <a:lnTo>
                    <a:pt x="1647" y="591"/>
                  </a:lnTo>
                  <a:lnTo>
                    <a:pt x="1638" y="591"/>
                  </a:lnTo>
                  <a:lnTo>
                    <a:pt x="1628" y="600"/>
                  </a:lnTo>
                  <a:lnTo>
                    <a:pt x="1628" y="610"/>
                  </a:lnTo>
                  <a:lnTo>
                    <a:pt x="1619" y="610"/>
                  </a:lnTo>
                  <a:lnTo>
                    <a:pt x="1619" y="600"/>
                  </a:lnTo>
                  <a:lnTo>
                    <a:pt x="1609" y="600"/>
                  </a:lnTo>
                  <a:lnTo>
                    <a:pt x="1609" y="591"/>
                  </a:lnTo>
                  <a:lnTo>
                    <a:pt x="1600" y="591"/>
                  </a:lnTo>
                  <a:lnTo>
                    <a:pt x="1600" y="581"/>
                  </a:lnTo>
                  <a:lnTo>
                    <a:pt x="1600" y="572"/>
                  </a:lnTo>
                  <a:lnTo>
                    <a:pt x="1590" y="572"/>
                  </a:lnTo>
                  <a:lnTo>
                    <a:pt x="1590" y="581"/>
                  </a:lnTo>
                  <a:lnTo>
                    <a:pt x="1580" y="581"/>
                  </a:lnTo>
                  <a:lnTo>
                    <a:pt x="1580" y="591"/>
                  </a:lnTo>
                  <a:lnTo>
                    <a:pt x="1571" y="600"/>
                  </a:lnTo>
                  <a:lnTo>
                    <a:pt x="1571" y="610"/>
                  </a:lnTo>
                  <a:lnTo>
                    <a:pt x="1571" y="619"/>
                  </a:lnTo>
                  <a:lnTo>
                    <a:pt x="1571" y="629"/>
                  </a:lnTo>
                  <a:lnTo>
                    <a:pt x="1562" y="629"/>
                  </a:lnTo>
                  <a:lnTo>
                    <a:pt x="1552" y="629"/>
                  </a:lnTo>
                  <a:lnTo>
                    <a:pt x="1542" y="629"/>
                  </a:lnTo>
                  <a:lnTo>
                    <a:pt x="1542" y="638"/>
                  </a:lnTo>
                  <a:lnTo>
                    <a:pt x="1552" y="638"/>
                  </a:lnTo>
                  <a:lnTo>
                    <a:pt x="1552" y="648"/>
                  </a:lnTo>
                  <a:lnTo>
                    <a:pt x="1542" y="648"/>
                  </a:lnTo>
                  <a:lnTo>
                    <a:pt x="1533" y="648"/>
                  </a:lnTo>
                  <a:lnTo>
                    <a:pt x="1504" y="667"/>
                  </a:lnTo>
                  <a:lnTo>
                    <a:pt x="1504" y="677"/>
                  </a:lnTo>
                  <a:lnTo>
                    <a:pt x="1504" y="667"/>
                  </a:lnTo>
                  <a:lnTo>
                    <a:pt x="1495" y="667"/>
                  </a:lnTo>
                  <a:lnTo>
                    <a:pt x="1495" y="657"/>
                  </a:lnTo>
                  <a:lnTo>
                    <a:pt x="1485" y="657"/>
                  </a:lnTo>
                  <a:lnTo>
                    <a:pt x="1485" y="667"/>
                  </a:lnTo>
                  <a:lnTo>
                    <a:pt x="1476" y="667"/>
                  </a:lnTo>
                  <a:lnTo>
                    <a:pt x="1466" y="667"/>
                  </a:lnTo>
                  <a:lnTo>
                    <a:pt x="1457" y="667"/>
                  </a:lnTo>
                  <a:lnTo>
                    <a:pt x="1447" y="667"/>
                  </a:lnTo>
                  <a:lnTo>
                    <a:pt x="1447" y="657"/>
                  </a:lnTo>
                  <a:lnTo>
                    <a:pt x="1438" y="657"/>
                  </a:lnTo>
                  <a:lnTo>
                    <a:pt x="1428" y="657"/>
                  </a:lnTo>
                  <a:lnTo>
                    <a:pt x="1419" y="648"/>
                  </a:lnTo>
                  <a:lnTo>
                    <a:pt x="1409" y="648"/>
                  </a:lnTo>
                  <a:lnTo>
                    <a:pt x="1400" y="648"/>
                  </a:lnTo>
                  <a:lnTo>
                    <a:pt x="1390" y="657"/>
                  </a:lnTo>
                  <a:lnTo>
                    <a:pt x="1381" y="667"/>
                  </a:lnTo>
                  <a:lnTo>
                    <a:pt x="1371" y="667"/>
                  </a:lnTo>
                  <a:lnTo>
                    <a:pt x="1362" y="667"/>
                  </a:lnTo>
                  <a:lnTo>
                    <a:pt x="1352" y="657"/>
                  </a:lnTo>
                  <a:lnTo>
                    <a:pt x="1342" y="657"/>
                  </a:lnTo>
                  <a:lnTo>
                    <a:pt x="1333" y="657"/>
                  </a:lnTo>
                  <a:lnTo>
                    <a:pt x="1324" y="657"/>
                  </a:lnTo>
                  <a:lnTo>
                    <a:pt x="1304" y="638"/>
                  </a:lnTo>
                  <a:lnTo>
                    <a:pt x="1266" y="629"/>
                  </a:lnTo>
                  <a:lnTo>
                    <a:pt x="1266" y="638"/>
                  </a:lnTo>
                  <a:lnTo>
                    <a:pt x="1257" y="648"/>
                  </a:lnTo>
                  <a:lnTo>
                    <a:pt x="1247" y="648"/>
                  </a:lnTo>
                  <a:lnTo>
                    <a:pt x="1247" y="657"/>
                  </a:lnTo>
                  <a:lnTo>
                    <a:pt x="1247" y="667"/>
                  </a:lnTo>
                  <a:lnTo>
                    <a:pt x="1257" y="667"/>
                  </a:lnTo>
                  <a:lnTo>
                    <a:pt x="1257" y="677"/>
                  </a:lnTo>
                  <a:lnTo>
                    <a:pt x="1257" y="686"/>
                  </a:lnTo>
                  <a:lnTo>
                    <a:pt x="1257" y="695"/>
                  </a:lnTo>
                  <a:lnTo>
                    <a:pt x="1266" y="705"/>
                  </a:lnTo>
                  <a:lnTo>
                    <a:pt x="1257" y="715"/>
                  </a:lnTo>
                  <a:lnTo>
                    <a:pt x="1257" y="724"/>
                  </a:lnTo>
                  <a:lnTo>
                    <a:pt x="1238" y="734"/>
                  </a:lnTo>
                  <a:lnTo>
                    <a:pt x="1238" y="743"/>
                  </a:lnTo>
                  <a:lnTo>
                    <a:pt x="1238" y="762"/>
                  </a:lnTo>
                  <a:lnTo>
                    <a:pt x="1247" y="762"/>
                  </a:lnTo>
                  <a:lnTo>
                    <a:pt x="1276" y="762"/>
                  </a:lnTo>
                  <a:lnTo>
                    <a:pt x="1285" y="762"/>
                  </a:lnTo>
                  <a:lnTo>
                    <a:pt x="1295" y="762"/>
                  </a:lnTo>
                  <a:lnTo>
                    <a:pt x="1295" y="772"/>
                  </a:lnTo>
                  <a:lnTo>
                    <a:pt x="1295" y="781"/>
                  </a:lnTo>
                  <a:lnTo>
                    <a:pt x="1295" y="791"/>
                  </a:lnTo>
                  <a:lnTo>
                    <a:pt x="1304" y="800"/>
                  </a:lnTo>
                  <a:lnTo>
                    <a:pt x="1314" y="800"/>
                  </a:lnTo>
                  <a:lnTo>
                    <a:pt x="1324" y="810"/>
                  </a:lnTo>
                  <a:lnTo>
                    <a:pt x="1324" y="819"/>
                  </a:lnTo>
                  <a:lnTo>
                    <a:pt x="1314" y="819"/>
                  </a:lnTo>
                  <a:lnTo>
                    <a:pt x="1304" y="819"/>
                  </a:lnTo>
                  <a:lnTo>
                    <a:pt x="1304" y="829"/>
                  </a:lnTo>
                  <a:lnTo>
                    <a:pt x="1304" y="838"/>
                  </a:lnTo>
                  <a:lnTo>
                    <a:pt x="1304" y="848"/>
                  </a:lnTo>
                  <a:lnTo>
                    <a:pt x="1314" y="848"/>
                  </a:lnTo>
                  <a:lnTo>
                    <a:pt x="1314" y="857"/>
                  </a:lnTo>
                  <a:lnTo>
                    <a:pt x="1314" y="867"/>
                  </a:lnTo>
                  <a:lnTo>
                    <a:pt x="1324" y="886"/>
                  </a:lnTo>
                  <a:lnTo>
                    <a:pt x="1333" y="895"/>
                  </a:lnTo>
                  <a:lnTo>
                    <a:pt x="1333" y="905"/>
                  </a:lnTo>
                  <a:lnTo>
                    <a:pt x="1342" y="905"/>
                  </a:lnTo>
                  <a:lnTo>
                    <a:pt x="1352" y="905"/>
                  </a:lnTo>
                  <a:lnTo>
                    <a:pt x="1352" y="915"/>
                  </a:lnTo>
                  <a:lnTo>
                    <a:pt x="1342" y="915"/>
                  </a:lnTo>
                  <a:lnTo>
                    <a:pt x="1342" y="924"/>
                  </a:lnTo>
                  <a:lnTo>
                    <a:pt x="1342" y="933"/>
                  </a:lnTo>
                  <a:lnTo>
                    <a:pt x="1352" y="943"/>
                  </a:lnTo>
                  <a:lnTo>
                    <a:pt x="1342" y="943"/>
                  </a:lnTo>
                  <a:lnTo>
                    <a:pt x="1342" y="953"/>
                  </a:lnTo>
                  <a:lnTo>
                    <a:pt x="1352" y="962"/>
                  </a:lnTo>
                  <a:lnTo>
                    <a:pt x="1352" y="972"/>
                  </a:lnTo>
                  <a:lnTo>
                    <a:pt x="1362" y="972"/>
                  </a:lnTo>
                  <a:lnTo>
                    <a:pt x="1371" y="981"/>
                  </a:lnTo>
                  <a:lnTo>
                    <a:pt x="1381" y="991"/>
                  </a:lnTo>
                  <a:lnTo>
                    <a:pt x="1381" y="1000"/>
                  </a:lnTo>
                  <a:lnTo>
                    <a:pt x="1381" y="1010"/>
                  </a:lnTo>
                  <a:lnTo>
                    <a:pt x="1381" y="1019"/>
                  </a:lnTo>
                  <a:lnTo>
                    <a:pt x="1381" y="1029"/>
                  </a:lnTo>
                  <a:lnTo>
                    <a:pt x="1381" y="1038"/>
                  </a:lnTo>
                  <a:lnTo>
                    <a:pt x="1390" y="1048"/>
                  </a:lnTo>
                  <a:lnTo>
                    <a:pt x="1390" y="1058"/>
                  </a:lnTo>
                  <a:lnTo>
                    <a:pt x="1390" y="1076"/>
                  </a:lnTo>
                  <a:lnTo>
                    <a:pt x="1390" y="1086"/>
                  </a:lnTo>
                  <a:lnTo>
                    <a:pt x="1400" y="1086"/>
                  </a:lnTo>
                  <a:lnTo>
                    <a:pt x="1409" y="1086"/>
                  </a:lnTo>
                  <a:lnTo>
                    <a:pt x="1409" y="1096"/>
                  </a:lnTo>
                  <a:lnTo>
                    <a:pt x="1400" y="1105"/>
                  </a:lnTo>
                  <a:lnTo>
                    <a:pt x="1409" y="1105"/>
                  </a:lnTo>
                  <a:lnTo>
                    <a:pt x="1409" y="1115"/>
                  </a:lnTo>
                  <a:lnTo>
                    <a:pt x="1409" y="1124"/>
                  </a:lnTo>
                  <a:lnTo>
                    <a:pt x="1409" y="1134"/>
                  </a:lnTo>
                  <a:lnTo>
                    <a:pt x="1409" y="1143"/>
                  </a:lnTo>
                  <a:lnTo>
                    <a:pt x="1419" y="1153"/>
                  </a:lnTo>
                  <a:lnTo>
                    <a:pt x="1428" y="1153"/>
                  </a:lnTo>
                  <a:lnTo>
                    <a:pt x="1428" y="1162"/>
                  </a:lnTo>
                  <a:lnTo>
                    <a:pt x="1428" y="1172"/>
                  </a:lnTo>
                  <a:lnTo>
                    <a:pt x="1428" y="1181"/>
                  </a:lnTo>
                  <a:lnTo>
                    <a:pt x="1438" y="1191"/>
                  </a:lnTo>
                  <a:lnTo>
                    <a:pt x="1447" y="1181"/>
                  </a:lnTo>
                  <a:lnTo>
                    <a:pt x="1457" y="1181"/>
                  </a:lnTo>
                  <a:lnTo>
                    <a:pt x="1466" y="1191"/>
                  </a:lnTo>
                  <a:lnTo>
                    <a:pt x="1476" y="1191"/>
                  </a:lnTo>
                  <a:lnTo>
                    <a:pt x="1476" y="1181"/>
                  </a:lnTo>
                  <a:lnTo>
                    <a:pt x="1514" y="1162"/>
                  </a:lnTo>
                  <a:lnTo>
                    <a:pt x="1523" y="1172"/>
                  </a:lnTo>
                  <a:lnTo>
                    <a:pt x="1533" y="1181"/>
                  </a:lnTo>
                  <a:lnTo>
                    <a:pt x="1533" y="1191"/>
                  </a:lnTo>
                  <a:lnTo>
                    <a:pt x="1542" y="1191"/>
                  </a:lnTo>
                  <a:lnTo>
                    <a:pt x="1542" y="1200"/>
                  </a:lnTo>
                  <a:lnTo>
                    <a:pt x="1542" y="1210"/>
                  </a:lnTo>
                  <a:lnTo>
                    <a:pt x="1552" y="1219"/>
                  </a:lnTo>
                  <a:lnTo>
                    <a:pt x="1562" y="1219"/>
                  </a:lnTo>
                  <a:lnTo>
                    <a:pt x="1571" y="1229"/>
                  </a:lnTo>
                  <a:lnTo>
                    <a:pt x="1580" y="1229"/>
                  </a:lnTo>
                  <a:lnTo>
                    <a:pt x="1580" y="1238"/>
                  </a:lnTo>
                  <a:lnTo>
                    <a:pt x="1590" y="1238"/>
                  </a:lnTo>
                  <a:lnTo>
                    <a:pt x="1600" y="1238"/>
                  </a:lnTo>
                  <a:lnTo>
                    <a:pt x="1609" y="1248"/>
                  </a:lnTo>
                  <a:lnTo>
                    <a:pt x="1619" y="1248"/>
                  </a:lnTo>
                  <a:lnTo>
                    <a:pt x="1628" y="1248"/>
                  </a:lnTo>
                  <a:lnTo>
                    <a:pt x="1628" y="1257"/>
                  </a:lnTo>
                  <a:lnTo>
                    <a:pt x="1628" y="1267"/>
                  </a:lnTo>
                  <a:lnTo>
                    <a:pt x="1638" y="1267"/>
                  </a:lnTo>
                  <a:lnTo>
                    <a:pt x="1638" y="1276"/>
                  </a:lnTo>
                  <a:lnTo>
                    <a:pt x="1638" y="1286"/>
                  </a:lnTo>
                  <a:lnTo>
                    <a:pt x="1638" y="1296"/>
                  </a:lnTo>
                  <a:lnTo>
                    <a:pt x="1647" y="1296"/>
                  </a:lnTo>
                  <a:lnTo>
                    <a:pt x="1657" y="1296"/>
                  </a:lnTo>
                  <a:lnTo>
                    <a:pt x="1657" y="1305"/>
                  </a:lnTo>
                  <a:lnTo>
                    <a:pt x="1657" y="1296"/>
                  </a:lnTo>
                  <a:lnTo>
                    <a:pt x="1657" y="1305"/>
                  </a:lnTo>
                  <a:lnTo>
                    <a:pt x="1657" y="1314"/>
                  </a:lnTo>
                  <a:lnTo>
                    <a:pt x="1657" y="1324"/>
                  </a:lnTo>
                  <a:lnTo>
                    <a:pt x="1666" y="1334"/>
                  </a:lnTo>
                  <a:lnTo>
                    <a:pt x="1676" y="1343"/>
                  </a:lnTo>
                  <a:lnTo>
                    <a:pt x="1676" y="1353"/>
                  </a:lnTo>
                  <a:lnTo>
                    <a:pt x="1666" y="1362"/>
                  </a:lnTo>
                  <a:lnTo>
                    <a:pt x="1666" y="1372"/>
                  </a:lnTo>
                  <a:lnTo>
                    <a:pt x="1666" y="1381"/>
                  </a:lnTo>
                  <a:lnTo>
                    <a:pt x="1676" y="1381"/>
                  </a:lnTo>
                  <a:lnTo>
                    <a:pt x="1666" y="1391"/>
                  </a:lnTo>
                  <a:lnTo>
                    <a:pt x="1657" y="1400"/>
                  </a:lnTo>
                  <a:lnTo>
                    <a:pt x="1657" y="1410"/>
                  </a:lnTo>
                  <a:lnTo>
                    <a:pt x="1657" y="1419"/>
                  </a:lnTo>
                  <a:lnTo>
                    <a:pt x="1657" y="1429"/>
                  </a:lnTo>
                  <a:lnTo>
                    <a:pt x="1657" y="1438"/>
                  </a:lnTo>
                  <a:lnTo>
                    <a:pt x="1647" y="1438"/>
                  </a:lnTo>
                  <a:lnTo>
                    <a:pt x="1647" y="1448"/>
                  </a:lnTo>
                  <a:lnTo>
                    <a:pt x="1657" y="1448"/>
                  </a:lnTo>
                  <a:lnTo>
                    <a:pt x="1657" y="1457"/>
                  </a:lnTo>
                  <a:lnTo>
                    <a:pt x="1647" y="1457"/>
                  </a:lnTo>
                  <a:lnTo>
                    <a:pt x="1647" y="1467"/>
                  </a:lnTo>
                  <a:lnTo>
                    <a:pt x="1628" y="1467"/>
                  </a:lnTo>
                  <a:lnTo>
                    <a:pt x="1619" y="1467"/>
                  </a:lnTo>
                  <a:lnTo>
                    <a:pt x="1619" y="1477"/>
                  </a:lnTo>
                  <a:lnTo>
                    <a:pt x="1619" y="1486"/>
                  </a:lnTo>
                  <a:lnTo>
                    <a:pt x="1609" y="1486"/>
                  </a:lnTo>
                  <a:lnTo>
                    <a:pt x="1600" y="1486"/>
                  </a:lnTo>
                  <a:lnTo>
                    <a:pt x="1542" y="1486"/>
                  </a:lnTo>
                  <a:lnTo>
                    <a:pt x="1533" y="1495"/>
                  </a:lnTo>
                  <a:lnTo>
                    <a:pt x="1523" y="1495"/>
                  </a:lnTo>
                  <a:lnTo>
                    <a:pt x="1514" y="1495"/>
                  </a:lnTo>
                  <a:lnTo>
                    <a:pt x="1514" y="1505"/>
                  </a:lnTo>
                  <a:lnTo>
                    <a:pt x="1504" y="1505"/>
                  </a:lnTo>
                  <a:lnTo>
                    <a:pt x="1495" y="1505"/>
                  </a:lnTo>
                  <a:lnTo>
                    <a:pt x="1485" y="1515"/>
                  </a:lnTo>
                  <a:lnTo>
                    <a:pt x="1476" y="1515"/>
                  </a:lnTo>
                  <a:lnTo>
                    <a:pt x="1476" y="1524"/>
                  </a:lnTo>
                  <a:lnTo>
                    <a:pt x="1466" y="1524"/>
                  </a:lnTo>
                  <a:lnTo>
                    <a:pt x="1438" y="1543"/>
                  </a:lnTo>
                  <a:lnTo>
                    <a:pt x="1428" y="1543"/>
                  </a:lnTo>
                  <a:lnTo>
                    <a:pt x="1428" y="1553"/>
                  </a:lnTo>
                  <a:lnTo>
                    <a:pt x="1419" y="1562"/>
                  </a:lnTo>
                  <a:lnTo>
                    <a:pt x="1409" y="1562"/>
                  </a:lnTo>
                  <a:lnTo>
                    <a:pt x="1409" y="1572"/>
                  </a:lnTo>
                  <a:lnTo>
                    <a:pt x="1419" y="1572"/>
                  </a:lnTo>
                  <a:lnTo>
                    <a:pt x="1419" y="1581"/>
                  </a:lnTo>
                  <a:lnTo>
                    <a:pt x="1419" y="1591"/>
                  </a:lnTo>
                  <a:lnTo>
                    <a:pt x="1409" y="1591"/>
                  </a:lnTo>
                  <a:lnTo>
                    <a:pt x="1390" y="1610"/>
                  </a:lnTo>
                  <a:lnTo>
                    <a:pt x="1381" y="1619"/>
                  </a:lnTo>
                  <a:lnTo>
                    <a:pt x="1371" y="1619"/>
                  </a:lnTo>
                  <a:lnTo>
                    <a:pt x="1371" y="1629"/>
                  </a:lnTo>
                  <a:lnTo>
                    <a:pt x="1371" y="1638"/>
                  </a:lnTo>
                  <a:lnTo>
                    <a:pt x="1362" y="1638"/>
                  </a:lnTo>
                  <a:lnTo>
                    <a:pt x="1362" y="1648"/>
                  </a:lnTo>
                  <a:lnTo>
                    <a:pt x="1362" y="1657"/>
                  </a:lnTo>
                  <a:lnTo>
                    <a:pt x="1362" y="1667"/>
                  </a:lnTo>
                  <a:lnTo>
                    <a:pt x="1352" y="1667"/>
                  </a:lnTo>
                  <a:lnTo>
                    <a:pt x="1342" y="1677"/>
                  </a:lnTo>
                  <a:lnTo>
                    <a:pt x="1342" y="1686"/>
                  </a:lnTo>
                  <a:lnTo>
                    <a:pt x="1333" y="1686"/>
                  </a:lnTo>
                  <a:lnTo>
                    <a:pt x="1333" y="1695"/>
                  </a:lnTo>
                  <a:lnTo>
                    <a:pt x="1333" y="1705"/>
                  </a:lnTo>
                  <a:lnTo>
                    <a:pt x="1324" y="1715"/>
                  </a:lnTo>
                  <a:lnTo>
                    <a:pt x="1324" y="1724"/>
                  </a:lnTo>
                  <a:lnTo>
                    <a:pt x="1314" y="1734"/>
                  </a:lnTo>
                  <a:lnTo>
                    <a:pt x="1304" y="1743"/>
                  </a:lnTo>
                  <a:lnTo>
                    <a:pt x="1295" y="1743"/>
                  </a:lnTo>
                  <a:lnTo>
                    <a:pt x="1285" y="1743"/>
                  </a:lnTo>
                  <a:lnTo>
                    <a:pt x="1285" y="1753"/>
                  </a:lnTo>
                  <a:lnTo>
                    <a:pt x="1276" y="1753"/>
                  </a:lnTo>
                  <a:lnTo>
                    <a:pt x="1266" y="1753"/>
                  </a:lnTo>
                  <a:lnTo>
                    <a:pt x="1266" y="1762"/>
                  </a:lnTo>
                  <a:lnTo>
                    <a:pt x="1257" y="1762"/>
                  </a:lnTo>
                  <a:lnTo>
                    <a:pt x="1257" y="1772"/>
                  </a:lnTo>
                  <a:lnTo>
                    <a:pt x="1247" y="1781"/>
                  </a:lnTo>
                  <a:lnTo>
                    <a:pt x="1247" y="1800"/>
                  </a:lnTo>
                  <a:lnTo>
                    <a:pt x="1238" y="1800"/>
                  </a:lnTo>
                  <a:lnTo>
                    <a:pt x="1228" y="1810"/>
                  </a:lnTo>
                  <a:lnTo>
                    <a:pt x="1219" y="1810"/>
                  </a:lnTo>
                  <a:lnTo>
                    <a:pt x="1209" y="1810"/>
                  </a:lnTo>
                  <a:lnTo>
                    <a:pt x="1209" y="1819"/>
                  </a:lnTo>
                  <a:lnTo>
                    <a:pt x="1209" y="1829"/>
                  </a:lnTo>
                  <a:lnTo>
                    <a:pt x="1200" y="1838"/>
                  </a:lnTo>
                  <a:lnTo>
                    <a:pt x="1190" y="1838"/>
                  </a:lnTo>
                  <a:lnTo>
                    <a:pt x="1181" y="1838"/>
                  </a:lnTo>
                  <a:lnTo>
                    <a:pt x="1171" y="1838"/>
                  </a:lnTo>
                  <a:lnTo>
                    <a:pt x="1171" y="1848"/>
                  </a:lnTo>
                  <a:lnTo>
                    <a:pt x="1161" y="1848"/>
                  </a:lnTo>
                  <a:lnTo>
                    <a:pt x="1143" y="1858"/>
                  </a:lnTo>
                  <a:lnTo>
                    <a:pt x="1133" y="1867"/>
                  </a:lnTo>
                  <a:lnTo>
                    <a:pt x="1143" y="1867"/>
                  </a:lnTo>
                  <a:lnTo>
                    <a:pt x="1143" y="1876"/>
                  </a:lnTo>
                  <a:lnTo>
                    <a:pt x="1143" y="1886"/>
                  </a:lnTo>
                  <a:lnTo>
                    <a:pt x="1133" y="1886"/>
                  </a:lnTo>
                  <a:lnTo>
                    <a:pt x="1123" y="1886"/>
                  </a:lnTo>
                  <a:lnTo>
                    <a:pt x="1123" y="1896"/>
                  </a:lnTo>
                  <a:lnTo>
                    <a:pt x="1114" y="1896"/>
                  </a:lnTo>
                  <a:lnTo>
                    <a:pt x="1104" y="1896"/>
                  </a:lnTo>
                  <a:lnTo>
                    <a:pt x="1104" y="1905"/>
                  </a:lnTo>
                  <a:lnTo>
                    <a:pt x="1114" y="1915"/>
                  </a:lnTo>
                  <a:lnTo>
                    <a:pt x="1123" y="1924"/>
                  </a:lnTo>
                  <a:lnTo>
                    <a:pt x="1133" y="1934"/>
                  </a:lnTo>
                  <a:lnTo>
                    <a:pt x="1133" y="1943"/>
                  </a:lnTo>
                  <a:lnTo>
                    <a:pt x="1133" y="1953"/>
                  </a:lnTo>
                  <a:lnTo>
                    <a:pt x="1123" y="1953"/>
                  </a:lnTo>
                  <a:lnTo>
                    <a:pt x="1123" y="1962"/>
                  </a:lnTo>
                  <a:lnTo>
                    <a:pt x="1123" y="1972"/>
                  </a:lnTo>
                  <a:lnTo>
                    <a:pt x="1133" y="1972"/>
                  </a:lnTo>
                  <a:lnTo>
                    <a:pt x="1133" y="1981"/>
                  </a:lnTo>
                  <a:lnTo>
                    <a:pt x="1133" y="1991"/>
                  </a:lnTo>
                  <a:lnTo>
                    <a:pt x="1143" y="2000"/>
                  </a:lnTo>
                  <a:lnTo>
                    <a:pt x="1152" y="2000"/>
                  </a:lnTo>
                  <a:lnTo>
                    <a:pt x="1161" y="2000"/>
                  </a:lnTo>
                  <a:lnTo>
                    <a:pt x="1161" y="2010"/>
                  </a:lnTo>
                  <a:lnTo>
                    <a:pt x="1161" y="2019"/>
                  </a:lnTo>
                  <a:lnTo>
                    <a:pt x="1161" y="2029"/>
                  </a:lnTo>
                  <a:lnTo>
                    <a:pt x="1171" y="2038"/>
                  </a:lnTo>
                  <a:lnTo>
                    <a:pt x="1181" y="2029"/>
                  </a:lnTo>
                  <a:lnTo>
                    <a:pt x="1190" y="2029"/>
                  </a:lnTo>
                  <a:lnTo>
                    <a:pt x="1190" y="2038"/>
                  </a:lnTo>
                  <a:lnTo>
                    <a:pt x="1200" y="2048"/>
                  </a:lnTo>
                  <a:lnTo>
                    <a:pt x="1209" y="2038"/>
                  </a:lnTo>
                  <a:lnTo>
                    <a:pt x="1219" y="2038"/>
                  </a:lnTo>
                  <a:lnTo>
                    <a:pt x="1219" y="2048"/>
                  </a:lnTo>
                  <a:lnTo>
                    <a:pt x="1219" y="2057"/>
                  </a:lnTo>
                  <a:lnTo>
                    <a:pt x="1219" y="2067"/>
                  </a:lnTo>
                  <a:lnTo>
                    <a:pt x="1219" y="2076"/>
                  </a:lnTo>
                  <a:lnTo>
                    <a:pt x="1209" y="2076"/>
                  </a:lnTo>
                  <a:lnTo>
                    <a:pt x="1209" y="2086"/>
                  </a:lnTo>
                  <a:lnTo>
                    <a:pt x="1219" y="2086"/>
                  </a:lnTo>
                  <a:lnTo>
                    <a:pt x="1228" y="2086"/>
                  </a:lnTo>
                  <a:lnTo>
                    <a:pt x="1228" y="2076"/>
                  </a:lnTo>
                  <a:lnTo>
                    <a:pt x="1238" y="2076"/>
                  </a:lnTo>
                  <a:lnTo>
                    <a:pt x="1257" y="2086"/>
                  </a:lnTo>
                  <a:lnTo>
                    <a:pt x="1247" y="2096"/>
                  </a:lnTo>
                  <a:lnTo>
                    <a:pt x="1247" y="2105"/>
                  </a:lnTo>
                  <a:lnTo>
                    <a:pt x="1257" y="2105"/>
                  </a:lnTo>
                  <a:lnTo>
                    <a:pt x="1257" y="2114"/>
                  </a:lnTo>
                  <a:lnTo>
                    <a:pt x="1257" y="2124"/>
                  </a:lnTo>
                  <a:lnTo>
                    <a:pt x="1247" y="2124"/>
                  </a:lnTo>
                  <a:lnTo>
                    <a:pt x="1238" y="2124"/>
                  </a:lnTo>
                  <a:lnTo>
                    <a:pt x="1247" y="2134"/>
                  </a:lnTo>
                  <a:lnTo>
                    <a:pt x="1247" y="2143"/>
                  </a:lnTo>
                  <a:lnTo>
                    <a:pt x="1247" y="2153"/>
                  </a:lnTo>
                  <a:lnTo>
                    <a:pt x="1247" y="2162"/>
                  </a:lnTo>
                  <a:lnTo>
                    <a:pt x="1247" y="2172"/>
                  </a:lnTo>
                  <a:lnTo>
                    <a:pt x="1257" y="2172"/>
                  </a:lnTo>
                  <a:lnTo>
                    <a:pt x="1247" y="2172"/>
                  </a:lnTo>
                  <a:lnTo>
                    <a:pt x="1247" y="2181"/>
                  </a:lnTo>
                  <a:lnTo>
                    <a:pt x="1238" y="2191"/>
                  </a:lnTo>
                  <a:lnTo>
                    <a:pt x="1238" y="2210"/>
                  </a:lnTo>
                  <a:lnTo>
                    <a:pt x="1228" y="2219"/>
                  </a:lnTo>
                  <a:lnTo>
                    <a:pt x="1228" y="2229"/>
                  </a:lnTo>
                  <a:lnTo>
                    <a:pt x="1219" y="2229"/>
                  </a:lnTo>
                  <a:lnTo>
                    <a:pt x="1219" y="2239"/>
                  </a:lnTo>
                  <a:lnTo>
                    <a:pt x="1209" y="2248"/>
                  </a:lnTo>
                  <a:lnTo>
                    <a:pt x="1200" y="2248"/>
                  </a:lnTo>
                  <a:lnTo>
                    <a:pt x="1200" y="2257"/>
                  </a:lnTo>
                  <a:lnTo>
                    <a:pt x="1190" y="2257"/>
                  </a:lnTo>
                  <a:lnTo>
                    <a:pt x="1190" y="2267"/>
                  </a:lnTo>
                  <a:lnTo>
                    <a:pt x="1181" y="2267"/>
                  </a:lnTo>
                  <a:lnTo>
                    <a:pt x="1171" y="2277"/>
                  </a:lnTo>
                  <a:lnTo>
                    <a:pt x="1161" y="2277"/>
                  </a:lnTo>
                  <a:lnTo>
                    <a:pt x="1161" y="2286"/>
                  </a:lnTo>
                  <a:lnTo>
                    <a:pt x="1152" y="2295"/>
                  </a:lnTo>
                  <a:lnTo>
                    <a:pt x="1152" y="2305"/>
                  </a:lnTo>
                  <a:lnTo>
                    <a:pt x="1143" y="2305"/>
                  </a:lnTo>
                  <a:lnTo>
                    <a:pt x="1143" y="2315"/>
                  </a:lnTo>
                  <a:lnTo>
                    <a:pt x="1143" y="2324"/>
                  </a:lnTo>
                  <a:lnTo>
                    <a:pt x="1133" y="2324"/>
                  </a:lnTo>
                  <a:lnTo>
                    <a:pt x="1123" y="2315"/>
                  </a:lnTo>
                  <a:lnTo>
                    <a:pt x="1114" y="2324"/>
                  </a:lnTo>
                  <a:lnTo>
                    <a:pt x="1104" y="2324"/>
                  </a:lnTo>
                  <a:lnTo>
                    <a:pt x="1076" y="2334"/>
                  </a:lnTo>
                  <a:lnTo>
                    <a:pt x="1066" y="2334"/>
                  </a:lnTo>
                  <a:lnTo>
                    <a:pt x="1047" y="2353"/>
                  </a:lnTo>
                  <a:lnTo>
                    <a:pt x="1038" y="2353"/>
                  </a:lnTo>
                  <a:lnTo>
                    <a:pt x="1038" y="2362"/>
                  </a:lnTo>
                  <a:lnTo>
                    <a:pt x="1009" y="2391"/>
                  </a:lnTo>
                  <a:lnTo>
                    <a:pt x="1000" y="2391"/>
                  </a:lnTo>
                  <a:lnTo>
                    <a:pt x="990" y="2391"/>
                  </a:lnTo>
                  <a:lnTo>
                    <a:pt x="981" y="2400"/>
                  </a:lnTo>
                  <a:lnTo>
                    <a:pt x="971" y="2400"/>
                  </a:lnTo>
                  <a:lnTo>
                    <a:pt x="952" y="2400"/>
                  </a:lnTo>
                  <a:lnTo>
                    <a:pt x="943" y="2400"/>
                  </a:lnTo>
                  <a:lnTo>
                    <a:pt x="933" y="2400"/>
                  </a:lnTo>
                  <a:lnTo>
                    <a:pt x="923" y="2400"/>
                  </a:lnTo>
                  <a:lnTo>
                    <a:pt x="923" y="2410"/>
                  </a:lnTo>
                  <a:lnTo>
                    <a:pt x="914" y="2419"/>
                  </a:lnTo>
                  <a:lnTo>
                    <a:pt x="914" y="2429"/>
                  </a:lnTo>
                  <a:lnTo>
                    <a:pt x="914" y="2438"/>
                  </a:lnTo>
                  <a:lnTo>
                    <a:pt x="914" y="2448"/>
                  </a:lnTo>
                  <a:lnTo>
                    <a:pt x="904" y="2448"/>
                  </a:lnTo>
                  <a:lnTo>
                    <a:pt x="904" y="2457"/>
                  </a:lnTo>
                  <a:lnTo>
                    <a:pt x="895" y="2457"/>
                  </a:lnTo>
                  <a:lnTo>
                    <a:pt x="876" y="2448"/>
                  </a:lnTo>
                  <a:lnTo>
                    <a:pt x="866" y="2448"/>
                  </a:lnTo>
                  <a:lnTo>
                    <a:pt x="857" y="2457"/>
                  </a:lnTo>
                  <a:lnTo>
                    <a:pt x="857" y="2448"/>
                  </a:lnTo>
                  <a:lnTo>
                    <a:pt x="847" y="2448"/>
                  </a:lnTo>
                  <a:lnTo>
                    <a:pt x="847" y="2438"/>
                  </a:lnTo>
                  <a:lnTo>
                    <a:pt x="838" y="2438"/>
                  </a:lnTo>
                  <a:lnTo>
                    <a:pt x="828" y="2448"/>
                  </a:lnTo>
                  <a:lnTo>
                    <a:pt x="819" y="2448"/>
                  </a:lnTo>
                  <a:lnTo>
                    <a:pt x="819" y="2457"/>
                  </a:lnTo>
                  <a:lnTo>
                    <a:pt x="819" y="2467"/>
                  </a:lnTo>
                  <a:lnTo>
                    <a:pt x="809" y="2467"/>
                  </a:lnTo>
                  <a:lnTo>
                    <a:pt x="800" y="2477"/>
                  </a:lnTo>
                  <a:lnTo>
                    <a:pt x="800" y="2486"/>
                  </a:lnTo>
                  <a:lnTo>
                    <a:pt x="800" y="2495"/>
                  </a:lnTo>
                  <a:lnTo>
                    <a:pt x="790" y="2495"/>
                  </a:lnTo>
                  <a:lnTo>
                    <a:pt x="790" y="2505"/>
                  </a:lnTo>
                  <a:lnTo>
                    <a:pt x="780" y="2515"/>
                  </a:lnTo>
                  <a:lnTo>
                    <a:pt x="780" y="2524"/>
                  </a:lnTo>
                  <a:lnTo>
                    <a:pt x="771" y="2543"/>
                  </a:lnTo>
                  <a:lnTo>
                    <a:pt x="762" y="2553"/>
                  </a:lnTo>
                  <a:lnTo>
                    <a:pt x="762" y="2562"/>
                  </a:lnTo>
                  <a:lnTo>
                    <a:pt x="752" y="2572"/>
                  </a:lnTo>
                  <a:lnTo>
                    <a:pt x="742" y="2581"/>
                  </a:lnTo>
                  <a:lnTo>
                    <a:pt x="742" y="2591"/>
                  </a:lnTo>
                  <a:lnTo>
                    <a:pt x="733" y="2591"/>
                  </a:lnTo>
                  <a:lnTo>
                    <a:pt x="723" y="2600"/>
                  </a:lnTo>
                  <a:lnTo>
                    <a:pt x="714" y="2610"/>
                  </a:lnTo>
                  <a:lnTo>
                    <a:pt x="704" y="2610"/>
                  </a:lnTo>
                  <a:lnTo>
                    <a:pt x="695" y="2619"/>
                  </a:lnTo>
                  <a:lnTo>
                    <a:pt x="666" y="2638"/>
                  </a:lnTo>
                  <a:lnTo>
                    <a:pt x="657" y="2638"/>
                  </a:lnTo>
                  <a:lnTo>
                    <a:pt x="647" y="2638"/>
                  </a:lnTo>
                  <a:lnTo>
                    <a:pt x="638" y="2648"/>
                  </a:lnTo>
                  <a:lnTo>
                    <a:pt x="628" y="2658"/>
                  </a:lnTo>
                  <a:lnTo>
                    <a:pt x="628" y="2667"/>
                  </a:lnTo>
                  <a:lnTo>
                    <a:pt x="628" y="2676"/>
                  </a:lnTo>
                  <a:lnTo>
                    <a:pt x="619" y="2676"/>
                  </a:lnTo>
                  <a:lnTo>
                    <a:pt x="609" y="2686"/>
                  </a:lnTo>
                  <a:lnTo>
                    <a:pt x="609" y="2696"/>
                  </a:lnTo>
                  <a:lnTo>
                    <a:pt x="600" y="2705"/>
                  </a:lnTo>
                  <a:lnTo>
                    <a:pt x="600" y="2715"/>
                  </a:lnTo>
                  <a:lnTo>
                    <a:pt x="600" y="2724"/>
                  </a:lnTo>
                  <a:lnTo>
                    <a:pt x="600" y="2733"/>
                  </a:lnTo>
                  <a:lnTo>
                    <a:pt x="590" y="2733"/>
                  </a:lnTo>
                  <a:lnTo>
                    <a:pt x="590" y="2743"/>
                  </a:lnTo>
                  <a:lnTo>
                    <a:pt x="581" y="2743"/>
                  </a:lnTo>
                  <a:lnTo>
                    <a:pt x="581" y="2753"/>
                  </a:lnTo>
                  <a:lnTo>
                    <a:pt x="571" y="2762"/>
                  </a:lnTo>
                  <a:lnTo>
                    <a:pt x="562" y="2762"/>
                  </a:lnTo>
                  <a:lnTo>
                    <a:pt x="552" y="2762"/>
                  </a:lnTo>
                  <a:lnTo>
                    <a:pt x="542" y="2772"/>
                  </a:lnTo>
                  <a:lnTo>
                    <a:pt x="533" y="2772"/>
                  </a:lnTo>
                  <a:lnTo>
                    <a:pt x="524" y="2772"/>
                  </a:lnTo>
                  <a:lnTo>
                    <a:pt x="514" y="2772"/>
                  </a:lnTo>
                  <a:lnTo>
                    <a:pt x="514" y="2762"/>
                  </a:lnTo>
                  <a:lnTo>
                    <a:pt x="504" y="2762"/>
                  </a:lnTo>
                  <a:lnTo>
                    <a:pt x="504" y="2753"/>
                  </a:lnTo>
                  <a:lnTo>
                    <a:pt x="495" y="2753"/>
                  </a:lnTo>
                  <a:lnTo>
                    <a:pt x="485" y="2753"/>
                  </a:lnTo>
                  <a:lnTo>
                    <a:pt x="485" y="2743"/>
                  </a:lnTo>
                  <a:lnTo>
                    <a:pt x="476" y="2753"/>
                  </a:lnTo>
                  <a:lnTo>
                    <a:pt x="466" y="2753"/>
                  </a:lnTo>
                  <a:lnTo>
                    <a:pt x="438" y="2753"/>
                  </a:lnTo>
                  <a:lnTo>
                    <a:pt x="428" y="2753"/>
                  </a:lnTo>
                  <a:lnTo>
                    <a:pt x="419" y="2753"/>
                  </a:lnTo>
                  <a:lnTo>
                    <a:pt x="409" y="2753"/>
                  </a:lnTo>
                  <a:lnTo>
                    <a:pt x="409" y="2762"/>
                  </a:lnTo>
                  <a:lnTo>
                    <a:pt x="399" y="2772"/>
                  </a:lnTo>
                  <a:lnTo>
                    <a:pt x="381" y="2781"/>
                  </a:lnTo>
                  <a:lnTo>
                    <a:pt x="381" y="2791"/>
                  </a:lnTo>
                  <a:lnTo>
                    <a:pt x="361" y="2800"/>
                  </a:lnTo>
                  <a:lnTo>
                    <a:pt x="352" y="2810"/>
                  </a:lnTo>
                  <a:lnTo>
                    <a:pt x="342" y="2819"/>
                  </a:lnTo>
                  <a:lnTo>
                    <a:pt x="323" y="2829"/>
                  </a:lnTo>
                  <a:lnTo>
                    <a:pt x="304" y="2838"/>
                  </a:lnTo>
                  <a:lnTo>
                    <a:pt x="295" y="2848"/>
                  </a:lnTo>
                  <a:lnTo>
                    <a:pt x="295" y="2857"/>
                  </a:lnTo>
                  <a:lnTo>
                    <a:pt x="285" y="2857"/>
                  </a:lnTo>
                  <a:lnTo>
                    <a:pt x="285" y="2848"/>
                  </a:lnTo>
                  <a:lnTo>
                    <a:pt x="276" y="2848"/>
                  </a:lnTo>
                  <a:lnTo>
                    <a:pt x="276" y="2857"/>
                  </a:lnTo>
                  <a:lnTo>
                    <a:pt x="266" y="2857"/>
                  </a:lnTo>
                  <a:lnTo>
                    <a:pt x="257" y="2848"/>
                  </a:lnTo>
                  <a:lnTo>
                    <a:pt x="247" y="2848"/>
                  </a:lnTo>
                  <a:lnTo>
                    <a:pt x="238" y="2838"/>
                  </a:lnTo>
                  <a:lnTo>
                    <a:pt x="238" y="2829"/>
                  </a:lnTo>
                  <a:lnTo>
                    <a:pt x="228" y="2829"/>
                  </a:lnTo>
                  <a:lnTo>
                    <a:pt x="228" y="2819"/>
                  </a:lnTo>
                  <a:lnTo>
                    <a:pt x="219" y="2819"/>
                  </a:lnTo>
                  <a:lnTo>
                    <a:pt x="209" y="2829"/>
                  </a:lnTo>
                  <a:lnTo>
                    <a:pt x="209" y="2838"/>
                  </a:lnTo>
                  <a:lnTo>
                    <a:pt x="200" y="2848"/>
                  </a:lnTo>
                  <a:lnTo>
                    <a:pt x="190" y="2848"/>
                  </a:lnTo>
                  <a:lnTo>
                    <a:pt x="181" y="2848"/>
                  </a:lnTo>
                  <a:lnTo>
                    <a:pt x="171" y="2848"/>
                  </a:lnTo>
                  <a:lnTo>
                    <a:pt x="161" y="2848"/>
                  </a:lnTo>
                  <a:lnTo>
                    <a:pt x="152" y="2848"/>
                  </a:lnTo>
                  <a:lnTo>
                    <a:pt x="143" y="2848"/>
                  </a:lnTo>
                  <a:lnTo>
                    <a:pt x="143" y="2838"/>
                  </a:lnTo>
                  <a:lnTo>
                    <a:pt x="133" y="2838"/>
                  </a:lnTo>
                  <a:lnTo>
                    <a:pt x="123" y="2838"/>
                  </a:lnTo>
                  <a:lnTo>
                    <a:pt x="123" y="2829"/>
                  </a:lnTo>
                  <a:lnTo>
                    <a:pt x="114" y="2829"/>
                  </a:lnTo>
                  <a:lnTo>
                    <a:pt x="114" y="2838"/>
                  </a:lnTo>
                  <a:lnTo>
                    <a:pt x="104" y="2848"/>
                  </a:lnTo>
                  <a:lnTo>
                    <a:pt x="104" y="2857"/>
                  </a:lnTo>
                  <a:lnTo>
                    <a:pt x="104" y="2867"/>
                  </a:lnTo>
                  <a:lnTo>
                    <a:pt x="95" y="2867"/>
                  </a:lnTo>
                  <a:lnTo>
                    <a:pt x="104" y="2886"/>
                  </a:lnTo>
                  <a:lnTo>
                    <a:pt x="95" y="2886"/>
                  </a:lnTo>
                  <a:lnTo>
                    <a:pt x="95" y="2896"/>
                  </a:lnTo>
                  <a:lnTo>
                    <a:pt x="95" y="2905"/>
                  </a:lnTo>
                  <a:lnTo>
                    <a:pt x="85" y="2905"/>
                  </a:lnTo>
                  <a:lnTo>
                    <a:pt x="76" y="2914"/>
                  </a:lnTo>
                  <a:lnTo>
                    <a:pt x="76" y="2924"/>
                  </a:lnTo>
                  <a:lnTo>
                    <a:pt x="76" y="2934"/>
                  </a:lnTo>
                  <a:lnTo>
                    <a:pt x="85" y="2934"/>
                  </a:lnTo>
                  <a:lnTo>
                    <a:pt x="95" y="2934"/>
                  </a:lnTo>
                  <a:lnTo>
                    <a:pt x="95" y="2943"/>
                  </a:lnTo>
                  <a:lnTo>
                    <a:pt x="104" y="2943"/>
                  </a:lnTo>
                  <a:lnTo>
                    <a:pt x="123" y="2953"/>
                  </a:lnTo>
                  <a:lnTo>
                    <a:pt x="123" y="2962"/>
                  </a:lnTo>
                  <a:lnTo>
                    <a:pt x="133" y="2962"/>
                  </a:lnTo>
                  <a:lnTo>
                    <a:pt x="133" y="2972"/>
                  </a:lnTo>
                  <a:lnTo>
                    <a:pt x="123" y="2981"/>
                  </a:lnTo>
                  <a:lnTo>
                    <a:pt x="123" y="2991"/>
                  </a:lnTo>
                  <a:lnTo>
                    <a:pt x="114" y="2991"/>
                  </a:lnTo>
                  <a:lnTo>
                    <a:pt x="85" y="3000"/>
                  </a:lnTo>
                  <a:lnTo>
                    <a:pt x="76" y="3010"/>
                  </a:lnTo>
                  <a:lnTo>
                    <a:pt x="76" y="3029"/>
                  </a:lnTo>
                  <a:lnTo>
                    <a:pt x="76" y="3048"/>
                  </a:lnTo>
                  <a:lnTo>
                    <a:pt x="76" y="3057"/>
                  </a:lnTo>
                  <a:lnTo>
                    <a:pt x="76" y="3077"/>
                  </a:lnTo>
                  <a:lnTo>
                    <a:pt x="66" y="3077"/>
                  </a:lnTo>
                  <a:lnTo>
                    <a:pt x="57" y="3086"/>
                  </a:lnTo>
                  <a:lnTo>
                    <a:pt x="47" y="3096"/>
                  </a:lnTo>
                  <a:lnTo>
                    <a:pt x="38" y="3105"/>
                  </a:lnTo>
                  <a:lnTo>
                    <a:pt x="38" y="3115"/>
                  </a:lnTo>
                  <a:lnTo>
                    <a:pt x="47" y="3124"/>
                  </a:lnTo>
                  <a:lnTo>
                    <a:pt x="47" y="3134"/>
                  </a:lnTo>
                  <a:lnTo>
                    <a:pt x="57" y="3134"/>
                  </a:lnTo>
                  <a:lnTo>
                    <a:pt x="66" y="3143"/>
                  </a:lnTo>
                  <a:lnTo>
                    <a:pt x="76" y="3143"/>
                  </a:lnTo>
                  <a:lnTo>
                    <a:pt x="85" y="3143"/>
                  </a:lnTo>
                  <a:lnTo>
                    <a:pt x="104" y="3153"/>
                  </a:lnTo>
                  <a:lnTo>
                    <a:pt x="114" y="3153"/>
                  </a:lnTo>
                  <a:lnTo>
                    <a:pt x="123" y="3153"/>
                  </a:lnTo>
                  <a:lnTo>
                    <a:pt x="133" y="3153"/>
                  </a:lnTo>
                  <a:lnTo>
                    <a:pt x="143" y="3162"/>
                  </a:lnTo>
                  <a:lnTo>
                    <a:pt x="143" y="3172"/>
                  </a:lnTo>
                  <a:lnTo>
                    <a:pt x="152" y="3172"/>
                  </a:lnTo>
                  <a:lnTo>
                    <a:pt x="161" y="3172"/>
                  </a:lnTo>
                  <a:lnTo>
                    <a:pt x="171" y="3172"/>
                  </a:lnTo>
                  <a:lnTo>
                    <a:pt x="181" y="3172"/>
                  </a:lnTo>
                  <a:lnTo>
                    <a:pt x="181" y="3181"/>
                  </a:lnTo>
                  <a:lnTo>
                    <a:pt x="181" y="3191"/>
                  </a:lnTo>
                  <a:lnTo>
                    <a:pt x="171" y="3200"/>
                  </a:lnTo>
                  <a:lnTo>
                    <a:pt x="161" y="3191"/>
                  </a:lnTo>
                  <a:lnTo>
                    <a:pt x="161" y="3200"/>
                  </a:lnTo>
                  <a:lnTo>
                    <a:pt x="143" y="3200"/>
                  </a:lnTo>
                  <a:lnTo>
                    <a:pt x="133" y="3200"/>
                  </a:lnTo>
                  <a:lnTo>
                    <a:pt x="133" y="3210"/>
                  </a:lnTo>
                  <a:lnTo>
                    <a:pt x="123" y="3210"/>
                  </a:lnTo>
                  <a:lnTo>
                    <a:pt x="114" y="3219"/>
                  </a:lnTo>
                  <a:lnTo>
                    <a:pt x="104" y="3229"/>
                  </a:lnTo>
                  <a:lnTo>
                    <a:pt x="95" y="3219"/>
                  </a:lnTo>
                  <a:lnTo>
                    <a:pt x="85" y="3229"/>
                  </a:lnTo>
                  <a:lnTo>
                    <a:pt x="76" y="3229"/>
                  </a:lnTo>
                  <a:lnTo>
                    <a:pt x="85" y="3238"/>
                  </a:lnTo>
                  <a:lnTo>
                    <a:pt x="76" y="3238"/>
                  </a:lnTo>
                  <a:lnTo>
                    <a:pt x="76" y="3248"/>
                  </a:lnTo>
                  <a:lnTo>
                    <a:pt x="76" y="3257"/>
                  </a:lnTo>
                  <a:lnTo>
                    <a:pt x="66" y="3257"/>
                  </a:lnTo>
                  <a:lnTo>
                    <a:pt x="57" y="3257"/>
                  </a:lnTo>
                  <a:lnTo>
                    <a:pt x="57" y="3248"/>
                  </a:lnTo>
                  <a:lnTo>
                    <a:pt x="47" y="3257"/>
                  </a:lnTo>
                  <a:lnTo>
                    <a:pt x="38" y="3257"/>
                  </a:lnTo>
                  <a:lnTo>
                    <a:pt x="38" y="3267"/>
                  </a:lnTo>
                  <a:lnTo>
                    <a:pt x="38" y="3277"/>
                  </a:lnTo>
                  <a:lnTo>
                    <a:pt x="28" y="3286"/>
                  </a:lnTo>
                  <a:lnTo>
                    <a:pt x="38" y="3295"/>
                  </a:lnTo>
                  <a:lnTo>
                    <a:pt x="28" y="3295"/>
                  </a:lnTo>
                  <a:lnTo>
                    <a:pt x="28" y="3305"/>
                  </a:lnTo>
                  <a:lnTo>
                    <a:pt x="19" y="3305"/>
                  </a:lnTo>
                  <a:lnTo>
                    <a:pt x="9" y="3305"/>
                  </a:lnTo>
                  <a:lnTo>
                    <a:pt x="9" y="3315"/>
                  </a:lnTo>
                  <a:lnTo>
                    <a:pt x="9" y="3324"/>
                  </a:lnTo>
                  <a:lnTo>
                    <a:pt x="0" y="3324"/>
                  </a:lnTo>
                  <a:lnTo>
                    <a:pt x="0" y="3334"/>
                  </a:lnTo>
                  <a:lnTo>
                    <a:pt x="0" y="3343"/>
                  </a:lnTo>
                  <a:lnTo>
                    <a:pt x="9" y="3343"/>
                  </a:lnTo>
                  <a:lnTo>
                    <a:pt x="9" y="3353"/>
                  </a:lnTo>
                  <a:lnTo>
                    <a:pt x="9" y="3362"/>
                  </a:lnTo>
                  <a:lnTo>
                    <a:pt x="9" y="3372"/>
                  </a:lnTo>
                  <a:lnTo>
                    <a:pt x="9" y="3391"/>
                  </a:lnTo>
                  <a:lnTo>
                    <a:pt x="0" y="3391"/>
                  </a:lnTo>
                  <a:lnTo>
                    <a:pt x="9" y="3391"/>
                  </a:lnTo>
                  <a:lnTo>
                    <a:pt x="9" y="3400"/>
                  </a:lnTo>
                  <a:lnTo>
                    <a:pt x="19" y="3400"/>
                  </a:lnTo>
                  <a:lnTo>
                    <a:pt x="28" y="3400"/>
                  </a:lnTo>
                  <a:lnTo>
                    <a:pt x="38" y="3400"/>
                  </a:lnTo>
                  <a:lnTo>
                    <a:pt x="47" y="3400"/>
                  </a:lnTo>
                  <a:lnTo>
                    <a:pt x="57" y="3400"/>
                  </a:lnTo>
                  <a:lnTo>
                    <a:pt x="57" y="3410"/>
                  </a:lnTo>
                  <a:lnTo>
                    <a:pt x="47" y="3419"/>
                  </a:lnTo>
                  <a:lnTo>
                    <a:pt x="47" y="3429"/>
                  </a:lnTo>
                  <a:lnTo>
                    <a:pt x="57" y="3448"/>
                  </a:lnTo>
                  <a:lnTo>
                    <a:pt x="57" y="3458"/>
                  </a:lnTo>
                  <a:lnTo>
                    <a:pt x="57" y="3467"/>
                  </a:lnTo>
                  <a:lnTo>
                    <a:pt x="57" y="3486"/>
                  </a:lnTo>
                  <a:lnTo>
                    <a:pt x="66" y="3486"/>
                  </a:lnTo>
                  <a:lnTo>
                    <a:pt x="76" y="3486"/>
                  </a:lnTo>
                  <a:lnTo>
                    <a:pt x="76" y="3496"/>
                  </a:lnTo>
                  <a:lnTo>
                    <a:pt x="76" y="3505"/>
                  </a:lnTo>
                  <a:lnTo>
                    <a:pt x="85" y="3505"/>
                  </a:lnTo>
                  <a:lnTo>
                    <a:pt x="85" y="3515"/>
                  </a:lnTo>
                  <a:lnTo>
                    <a:pt x="104" y="3524"/>
                  </a:lnTo>
                  <a:lnTo>
                    <a:pt x="123" y="3524"/>
                  </a:lnTo>
                  <a:lnTo>
                    <a:pt x="133" y="3524"/>
                  </a:lnTo>
                  <a:lnTo>
                    <a:pt x="133" y="3534"/>
                  </a:lnTo>
                  <a:lnTo>
                    <a:pt x="143" y="3534"/>
                  </a:lnTo>
                  <a:lnTo>
                    <a:pt x="143" y="3543"/>
                  </a:lnTo>
                  <a:lnTo>
                    <a:pt x="161" y="3553"/>
                  </a:lnTo>
                  <a:lnTo>
                    <a:pt x="190" y="3581"/>
                  </a:lnTo>
                  <a:lnTo>
                    <a:pt x="209" y="3591"/>
                  </a:lnTo>
                  <a:lnTo>
                    <a:pt x="219" y="3591"/>
                  </a:lnTo>
                  <a:lnTo>
                    <a:pt x="228" y="3581"/>
                  </a:lnTo>
                  <a:lnTo>
                    <a:pt x="257" y="3572"/>
                  </a:lnTo>
                  <a:lnTo>
                    <a:pt x="285" y="3572"/>
                  </a:lnTo>
                  <a:lnTo>
                    <a:pt x="295" y="3562"/>
                  </a:lnTo>
                  <a:lnTo>
                    <a:pt x="323" y="3572"/>
                  </a:lnTo>
                  <a:lnTo>
                    <a:pt x="352" y="3562"/>
                  </a:lnTo>
                  <a:lnTo>
                    <a:pt x="381" y="3562"/>
                  </a:lnTo>
                  <a:lnTo>
                    <a:pt x="390" y="3562"/>
                  </a:lnTo>
                  <a:lnTo>
                    <a:pt x="399" y="3562"/>
                  </a:lnTo>
                  <a:lnTo>
                    <a:pt x="409" y="3562"/>
                  </a:lnTo>
                  <a:lnTo>
                    <a:pt x="419" y="3562"/>
                  </a:lnTo>
                  <a:lnTo>
                    <a:pt x="419" y="3572"/>
                  </a:lnTo>
                  <a:lnTo>
                    <a:pt x="428" y="3581"/>
                  </a:lnTo>
                  <a:lnTo>
                    <a:pt x="476" y="3572"/>
                  </a:lnTo>
                  <a:lnTo>
                    <a:pt x="495" y="3572"/>
                  </a:lnTo>
                  <a:lnTo>
                    <a:pt x="504" y="3581"/>
                  </a:lnTo>
                  <a:lnTo>
                    <a:pt x="524" y="3581"/>
                  </a:lnTo>
                  <a:lnTo>
                    <a:pt x="590" y="3591"/>
                  </a:lnTo>
                  <a:lnTo>
                    <a:pt x="600" y="3581"/>
                  </a:lnTo>
                  <a:lnTo>
                    <a:pt x="609" y="3581"/>
                  </a:lnTo>
                  <a:lnTo>
                    <a:pt x="609" y="3572"/>
                  </a:lnTo>
                  <a:lnTo>
                    <a:pt x="619" y="3562"/>
                  </a:lnTo>
                  <a:lnTo>
                    <a:pt x="619" y="3553"/>
                  </a:lnTo>
                  <a:lnTo>
                    <a:pt x="628" y="3553"/>
                  </a:lnTo>
                  <a:lnTo>
                    <a:pt x="638" y="3562"/>
                  </a:lnTo>
                  <a:lnTo>
                    <a:pt x="647" y="3572"/>
                  </a:lnTo>
                  <a:lnTo>
                    <a:pt x="657" y="3572"/>
                  </a:lnTo>
                  <a:lnTo>
                    <a:pt x="685" y="3581"/>
                  </a:lnTo>
                  <a:lnTo>
                    <a:pt x="695" y="3581"/>
                  </a:lnTo>
                  <a:lnTo>
                    <a:pt x="704" y="3581"/>
                  </a:lnTo>
                  <a:lnTo>
                    <a:pt x="714" y="3581"/>
                  </a:lnTo>
                  <a:lnTo>
                    <a:pt x="733" y="3562"/>
                  </a:lnTo>
                  <a:lnTo>
                    <a:pt x="762" y="3543"/>
                  </a:lnTo>
                  <a:lnTo>
                    <a:pt x="790" y="3515"/>
                  </a:lnTo>
                  <a:lnTo>
                    <a:pt x="819" y="3496"/>
                  </a:lnTo>
                  <a:lnTo>
                    <a:pt x="828" y="3496"/>
                  </a:lnTo>
                  <a:lnTo>
                    <a:pt x="828" y="3486"/>
                  </a:lnTo>
                  <a:lnTo>
                    <a:pt x="828" y="3476"/>
                  </a:lnTo>
                  <a:lnTo>
                    <a:pt x="838" y="3476"/>
                  </a:lnTo>
                  <a:lnTo>
                    <a:pt x="847" y="3476"/>
                  </a:lnTo>
                  <a:lnTo>
                    <a:pt x="857" y="3476"/>
                  </a:lnTo>
                  <a:lnTo>
                    <a:pt x="866" y="3476"/>
                  </a:lnTo>
                  <a:lnTo>
                    <a:pt x="895" y="3458"/>
                  </a:lnTo>
                  <a:lnTo>
                    <a:pt x="904" y="3458"/>
                  </a:lnTo>
                  <a:lnTo>
                    <a:pt x="981" y="3438"/>
                  </a:lnTo>
                  <a:lnTo>
                    <a:pt x="1000" y="3419"/>
                  </a:lnTo>
                  <a:lnTo>
                    <a:pt x="1066" y="3381"/>
                  </a:lnTo>
                  <a:lnTo>
                    <a:pt x="1076" y="3381"/>
                  </a:lnTo>
                  <a:lnTo>
                    <a:pt x="1104" y="3372"/>
                  </a:lnTo>
                  <a:lnTo>
                    <a:pt x="1123" y="3381"/>
                  </a:lnTo>
                  <a:lnTo>
                    <a:pt x="1133" y="3381"/>
                  </a:lnTo>
                  <a:lnTo>
                    <a:pt x="1143" y="3381"/>
                  </a:lnTo>
                  <a:lnTo>
                    <a:pt x="1161" y="3362"/>
                  </a:lnTo>
                  <a:lnTo>
                    <a:pt x="1171" y="3353"/>
                  </a:lnTo>
                  <a:lnTo>
                    <a:pt x="1181" y="3343"/>
                  </a:lnTo>
                  <a:lnTo>
                    <a:pt x="1190" y="3343"/>
                  </a:lnTo>
                  <a:lnTo>
                    <a:pt x="1200" y="3334"/>
                  </a:lnTo>
                  <a:lnTo>
                    <a:pt x="1200" y="3324"/>
                  </a:lnTo>
                  <a:lnTo>
                    <a:pt x="1200" y="3315"/>
                  </a:lnTo>
                  <a:lnTo>
                    <a:pt x="1200" y="3305"/>
                  </a:lnTo>
                  <a:lnTo>
                    <a:pt x="1209" y="3267"/>
                  </a:lnTo>
                  <a:lnTo>
                    <a:pt x="1219" y="3257"/>
                  </a:lnTo>
                  <a:lnTo>
                    <a:pt x="1219" y="3248"/>
                  </a:lnTo>
                  <a:lnTo>
                    <a:pt x="1257" y="3210"/>
                  </a:lnTo>
                  <a:lnTo>
                    <a:pt x="1266" y="3200"/>
                  </a:lnTo>
                  <a:lnTo>
                    <a:pt x="1266" y="3191"/>
                  </a:lnTo>
                  <a:lnTo>
                    <a:pt x="1276" y="3181"/>
                  </a:lnTo>
                  <a:lnTo>
                    <a:pt x="1285" y="3172"/>
                  </a:lnTo>
                  <a:lnTo>
                    <a:pt x="1324" y="3143"/>
                  </a:lnTo>
                  <a:lnTo>
                    <a:pt x="1333" y="3143"/>
                  </a:lnTo>
                  <a:lnTo>
                    <a:pt x="1342" y="3143"/>
                  </a:lnTo>
                  <a:lnTo>
                    <a:pt x="1342" y="3134"/>
                  </a:lnTo>
                  <a:lnTo>
                    <a:pt x="1371" y="3105"/>
                  </a:lnTo>
                  <a:lnTo>
                    <a:pt x="1381" y="3096"/>
                  </a:lnTo>
                  <a:lnTo>
                    <a:pt x="1400" y="3077"/>
                  </a:lnTo>
                  <a:lnTo>
                    <a:pt x="1409" y="3067"/>
                  </a:lnTo>
                  <a:lnTo>
                    <a:pt x="1428" y="3048"/>
                  </a:lnTo>
                  <a:lnTo>
                    <a:pt x="1438" y="3048"/>
                  </a:lnTo>
                  <a:lnTo>
                    <a:pt x="1457" y="3057"/>
                  </a:lnTo>
                  <a:lnTo>
                    <a:pt x="1476" y="3057"/>
                  </a:lnTo>
                  <a:lnTo>
                    <a:pt x="1514" y="3048"/>
                  </a:lnTo>
                  <a:lnTo>
                    <a:pt x="1533" y="3048"/>
                  </a:lnTo>
                  <a:lnTo>
                    <a:pt x="1590" y="3067"/>
                  </a:lnTo>
                  <a:lnTo>
                    <a:pt x="1600" y="3067"/>
                  </a:lnTo>
                  <a:lnTo>
                    <a:pt x="1600" y="3077"/>
                  </a:lnTo>
                  <a:lnTo>
                    <a:pt x="1609" y="3086"/>
                  </a:lnTo>
                  <a:lnTo>
                    <a:pt x="1647" y="3115"/>
                  </a:lnTo>
                  <a:lnTo>
                    <a:pt x="1695" y="3134"/>
                  </a:lnTo>
                  <a:lnTo>
                    <a:pt x="1714" y="3134"/>
                  </a:lnTo>
                  <a:lnTo>
                    <a:pt x="1723" y="3134"/>
                  </a:lnTo>
                  <a:lnTo>
                    <a:pt x="1733" y="3124"/>
                  </a:lnTo>
                  <a:lnTo>
                    <a:pt x="1762" y="3124"/>
                  </a:lnTo>
                  <a:lnTo>
                    <a:pt x="1771" y="3124"/>
                  </a:lnTo>
                  <a:lnTo>
                    <a:pt x="1781" y="3124"/>
                  </a:lnTo>
                  <a:lnTo>
                    <a:pt x="1838" y="3067"/>
                  </a:lnTo>
                  <a:lnTo>
                    <a:pt x="1847" y="3067"/>
                  </a:lnTo>
                  <a:lnTo>
                    <a:pt x="1866" y="3057"/>
                  </a:lnTo>
                  <a:lnTo>
                    <a:pt x="1885" y="3067"/>
                  </a:lnTo>
                  <a:lnTo>
                    <a:pt x="1952" y="3077"/>
                  </a:lnTo>
                  <a:lnTo>
                    <a:pt x="1961" y="3077"/>
                  </a:lnTo>
                  <a:lnTo>
                    <a:pt x="1971" y="3086"/>
                  </a:lnTo>
                  <a:lnTo>
                    <a:pt x="1981" y="3105"/>
                  </a:lnTo>
                  <a:lnTo>
                    <a:pt x="2000" y="3105"/>
                  </a:lnTo>
                  <a:lnTo>
                    <a:pt x="2076" y="3134"/>
                  </a:lnTo>
                  <a:lnTo>
                    <a:pt x="2124" y="3143"/>
                  </a:lnTo>
                  <a:lnTo>
                    <a:pt x="2171" y="3134"/>
                  </a:lnTo>
                  <a:lnTo>
                    <a:pt x="2247" y="3162"/>
                  </a:lnTo>
                  <a:lnTo>
                    <a:pt x="2247" y="3153"/>
                  </a:lnTo>
                  <a:lnTo>
                    <a:pt x="2257" y="3153"/>
                  </a:lnTo>
                  <a:lnTo>
                    <a:pt x="2266" y="3153"/>
                  </a:lnTo>
                  <a:lnTo>
                    <a:pt x="2266" y="3143"/>
                  </a:lnTo>
                  <a:lnTo>
                    <a:pt x="2276" y="3134"/>
                  </a:lnTo>
                  <a:lnTo>
                    <a:pt x="2295" y="3115"/>
                  </a:lnTo>
                  <a:lnTo>
                    <a:pt x="2304" y="3105"/>
                  </a:lnTo>
                  <a:lnTo>
                    <a:pt x="2304" y="3096"/>
                  </a:lnTo>
                  <a:lnTo>
                    <a:pt x="2314" y="3096"/>
                  </a:lnTo>
                  <a:lnTo>
                    <a:pt x="2324" y="3086"/>
                  </a:lnTo>
                  <a:lnTo>
                    <a:pt x="2324" y="3077"/>
                  </a:lnTo>
                  <a:lnTo>
                    <a:pt x="2333" y="3077"/>
                  </a:lnTo>
                  <a:lnTo>
                    <a:pt x="2333" y="3067"/>
                  </a:lnTo>
                  <a:lnTo>
                    <a:pt x="2333" y="3057"/>
                  </a:lnTo>
                  <a:lnTo>
                    <a:pt x="2342" y="3048"/>
                  </a:lnTo>
                  <a:lnTo>
                    <a:pt x="2352" y="3039"/>
                  </a:lnTo>
                  <a:lnTo>
                    <a:pt x="2362" y="3039"/>
                  </a:lnTo>
                  <a:lnTo>
                    <a:pt x="2362" y="3029"/>
                  </a:lnTo>
                  <a:lnTo>
                    <a:pt x="2362" y="3019"/>
                  </a:lnTo>
                  <a:lnTo>
                    <a:pt x="2371" y="3019"/>
                  </a:lnTo>
                  <a:lnTo>
                    <a:pt x="2381" y="3010"/>
                  </a:lnTo>
                  <a:lnTo>
                    <a:pt x="2381" y="3000"/>
                  </a:lnTo>
                  <a:lnTo>
                    <a:pt x="2381" y="2991"/>
                  </a:lnTo>
                  <a:lnTo>
                    <a:pt x="2390" y="2981"/>
                  </a:lnTo>
                  <a:lnTo>
                    <a:pt x="2400" y="2972"/>
                  </a:lnTo>
                  <a:lnTo>
                    <a:pt x="2409" y="2962"/>
                  </a:lnTo>
                  <a:lnTo>
                    <a:pt x="2419" y="2962"/>
                  </a:lnTo>
                  <a:lnTo>
                    <a:pt x="2428" y="2962"/>
                  </a:lnTo>
                  <a:lnTo>
                    <a:pt x="2438" y="2953"/>
                  </a:lnTo>
                  <a:lnTo>
                    <a:pt x="2457" y="2943"/>
                  </a:lnTo>
                  <a:lnTo>
                    <a:pt x="2466" y="2943"/>
                  </a:lnTo>
                  <a:lnTo>
                    <a:pt x="2476" y="2943"/>
                  </a:lnTo>
                  <a:lnTo>
                    <a:pt x="2505" y="2934"/>
                  </a:lnTo>
                  <a:lnTo>
                    <a:pt x="2523" y="2924"/>
                  </a:lnTo>
                  <a:lnTo>
                    <a:pt x="2523" y="2914"/>
                  </a:lnTo>
                  <a:lnTo>
                    <a:pt x="2533" y="2905"/>
                  </a:lnTo>
                  <a:lnTo>
                    <a:pt x="2543" y="2896"/>
                  </a:lnTo>
                  <a:lnTo>
                    <a:pt x="2543" y="2886"/>
                  </a:lnTo>
                  <a:lnTo>
                    <a:pt x="2543" y="2876"/>
                  </a:lnTo>
                  <a:lnTo>
                    <a:pt x="2543" y="2867"/>
                  </a:lnTo>
                  <a:lnTo>
                    <a:pt x="2543" y="2857"/>
                  </a:lnTo>
                  <a:lnTo>
                    <a:pt x="2543" y="2848"/>
                  </a:lnTo>
                  <a:lnTo>
                    <a:pt x="2533" y="2848"/>
                  </a:lnTo>
                  <a:lnTo>
                    <a:pt x="2533" y="2819"/>
                  </a:lnTo>
                  <a:lnTo>
                    <a:pt x="2533" y="2810"/>
                  </a:lnTo>
                  <a:lnTo>
                    <a:pt x="2533" y="2800"/>
                  </a:lnTo>
                  <a:lnTo>
                    <a:pt x="2523" y="2800"/>
                  </a:lnTo>
                  <a:lnTo>
                    <a:pt x="2505" y="2800"/>
                  </a:lnTo>
                  <a:lnTo>
                    <a:pt x="2495" y="2800"/>
                  </a:lnTo>
                  <a:lnTo>
                    <a:pt x="2485" y="2800"/>
                  </a:lnTo>
                  <a:lnTo>
                    <a:pt x="2476" y="2800"/>
                  </a:lnTo>
                  <a:lnTo>
                    <a:pt x="2476" y="2791"/>
                  </a:lnTo>
                  <a:lnTo>
                    <a:pt x="2485" y="2791"/>
                  </a:lnTo>
                  <a:lnTo>
                    <a:pt x="2485" y="2781"/>
                  </a:lnTo>
                  <a:lnTo>
                    <a:pt x="2495" y="2781"/>
                  </a:lnTo>
                  <a:lnTo>
                    <a:pt x="2495" y="2772"/>
                  </a:lnTo>
                  <a:lnTo>
                    <a:pt x="2495" y="2762"/>
                  </a:lnTo>
                  <a:lnTo>
                    <a:pt x="2495" y="2753"/>
                  </a:lnTo>
                  <a:lnTo>
                    <a:pt x="2495" y="2743"/>
                  </a:lnTo>
                  <a:lnTo>
                    <a:pt x="2495" y="2724"/>
                  </a:lnTo>
                  <a:lnTo>
                    <a:pt x="2495" y="2715"/>
                  </a:lnTo>
                  <a:lnTo>
                    <a:pt x="2505" y="2715"/>
                  </a:lnTo>
                  <a:lnTo>
                    <a:pt x="2505" y="2705"/>
                  </a:lnTo>
                  <a:lnTo>
                    <a:pt x="2505" y="2696"/>
                  </a:lnTo>
                  <a:lnTo>
                    <a:pt x="2514" y="2696"/>
                  </a:lnTo>
                  <a:lnTo>
                    <a:pt x="2514" y="2686"/>
                  </a:lnTo>
                  <a:lnTo>
                    <a:pt x="2523" y="2676"/>
                  </a:lnTo>
                  <a:lnTo>
                    <a:pt x="2533" y="2658"/>
                  </a:lnTo>
                  <a:lnTo>
                    <a:pt x="2533" y="2638"/>
                  </a:lnTo>
                  <a:lnTo>
                    <a:pt x="2523" y="2629"/>
                  </a:lnTo>
                  <a:lnTo>
                    <a:pt x="2523" y="2619"/>
                  </a:lnTo>
                  <a:lnTo>
                    <a:pt x="2523" y="2610"/>
                  </a:lnTo>
                  <a:lnTo>
                    <a:pt x="2523" y="2600"/>
                  </a:lnTo>
                  <a:lnTo>
                    <a:pt x="2533" y="2581"/>
                  </a:lnTo>
                  <a:lnTo>
                    <a:pt x="2533" y="2572"/>
                  </a:lnTo>
                  <a:lnTo>
                    <a:pt x="2552" y="2553"/>
                  </a:lnTo>
                  <a:lnTo>
                    <a:pt x="2552" y="2543"/>
                  </a:lnTo>
                  <a:lnTo>
                    <a:pt x="2552" y="2534"/>
                  </a:lnTo>
                  <a:lnTo>
                    <a:pt x="2562" y="2524"/>
                  </a:lnTo>
                  <a:lnTo>
                    <a:pt x="2552" y="2524"/>
                  </a:lnTo>
                  <a:lnTo>
                    <a:pt x="2552" y="2515"/>
                  </a:lnTo>
                  <a:lnTo>
                    <a:pt x="2552" y="2505"/>
                  </a:lnTo>
                  <a:lnTo>
                    <a:pt x="2552" y="2495"/>
                  </a:lnTo>
                  <a:lnTo>
                    <a:pt x="2562" y="2495"/>
                  </a:lnTo>
                  <a:lnTo>
                    <a:pt x="2552" y="2486"/>
                  </a:lnTo>
                  <a:lnTo>
                    <a:pt x="2552" y="2477"/>
                  </a:lnTo>
                  <a:lnTo>
                    <a:pt x="2562" y="2477"/>
                  </a:lnTo>
                  <a:lnTo>
                    <a:pt x="2552" y="2467"/>
                  </a:lnTo>
                  <a:lnTo>
                    <a:pt x="2562" y="2457"/>
                  </a:lnTo>
                  <a:lnTo>
                    <a:pt x="2562" y="2448"/>
                  </a:lnTo>
                  <a:lnTo>
                    <a:pt x="2571" y="2438"/>
                  </a:lnTo>
                  <a:lnTo>
                    <a:pt x="2571" y="2429"/>
                  </a:lnTo>
                  <a:lnTo>
                    <a:pt x="2571" y="2419"/>
                  </a:lnTo>
                  <a:lnTo>
                    <a:pt x="2562" y="2419"/>
                  </a:lnTo>
                  <a:lnTo>
                    <a:pt x="2571" y="2410"/>
                  </a:lnTo>
                  <a:lnTo>
                    <a:pt x="2581" y="2410"/>
                  </a:lnTo>
                  <a:lnTo>
                    <a:pt x="2581" y="2400"/>
                  </a:lnTo>
                  <a:lnTo>
                    <a:pt x="2581" y="2391"/>
                  </a:lnTo>
                  <a:lnTo>
                    <a:pt x="2571" y="2391"/>
                  </a:lnTo>
                  <a:lnTo>
                    <a:pt x="2571" y="2381"/>
                  </a:lnTo>
                  <a:lnTo>
                    <a:pt x="2581" y="2372"/>
                  </a:lnTo>
                  <a:lnTo>
                    <a:pt x="2581" y="2353"/>
                  </a:lnTo>
                  <a:lnTo>
                    <a:pt x="2581" y="2343"/>
                  </a:lnTo>
                  <a:lnTo>
                    <a:pt x="2581" y="2334"/>
                  </a:lnTo>
                  <a:lnTo>
                    <a:pt x="2581" y="2315"/>
                  </a:lnTo>
                  <a:lnTo>
                    <a:pt x="2590" y="2315"/>
                  </a:lnTo>
                  <a:lnTo>
                    <a:pt x="2590" y="2305"/>
                  </a:lnTo>
                  <a:lnTo>
                    <a:pt x="2600" y="2305"/>
                  </a:lnTo>
                  <a:lnTo>
                    <a:pt x="2628" y="2257"/>
                  </a:lnTo>
                  <a:lnTo>
                    <a:pt x="2638" y="2248"/>
                  </a:lnTo>
                  <a:lnTo>
                    <a:pt x="2638" y="2239"/>
                  </a:lnTo>
                  <a:lnTo>
                    <a:pt x="2647" y="2239"/>
                  </a:lnTo>
                  <a:lnTo>
                    <a:pt x="2647" y="2229"/>
                  </a:lnTo>
                  <a:lnTo>
                    <a:pt x="2647" y="2219"/>
                  </a:lnTo>
                  <a:lnTo>
                    <a:pt x="2657" y="2219"/>
                  </a:lnTo>
                  <a:lnTo>
                    <a:pt x="2666" y="2210"/>
                  </a:lnTo>
                  <a:lnTo>
                    <a:pt x="2666" y="2200"/>
                  </a:lnTo>
                  <a:lnTo>
                    <a:pt x="2676" y="2200"/>
                  </a:lnTo>
                  <a:lnTo>
                    <a:pt x="2685" y="2200"/>
                  </a:lnTo>
                  <a:lnTo>
                    <a:pt x="2685" y="2191"/>
                  </a:lnTo>
                  <a:lnTo>
                    <a:pt x="2685" y="2181"/>
                  </a:lnTo>
                  <a:lnTo>
                    <a:pt x="2685" y="2172"/>
                  </a:lnTo>
                  <a:lnTo>
                    <a:pt x="2685" y="2162"/>
                  </a:lnTo>
                  <a:lnTo>
                    <a:pt x="2685" y="2153"/>
                  </a:lnTo>
                  <a:lnTo>
                    <a:pt x="2685" y="2143"/>
                  </a:lnTo>
                  <a:lnTo>
                    <a:pt x="2685" y="2134"/>
                  </a:lnTo>
                  <a:lnTo>
                    <a:pt x="2695" y="2134"/>
                  </a:lnTo>
                  <a:lnTo>
                    <a:pt x="2695" y="2124"/>
                  </a:lnTo>
                  <a:lnTo>
                    <a:pt x="2695" y="2114"/>
                  </a:lnTo>
                  <a:lnTo>
                    <a:pt x="2685" y="2114"/>
                  </a:lnTo>
                  <a:lnTo>
                    <a:pt x="2695" y="2114"/>
                  </a:lnTo>
                  <a:lnTo>
                    <a:pt x="2695" y="2105"/>
                  </a:lnTo>
                  <a:lnTo>
                    <a:pt x="2685" y="2105"/>
                  </a:lnTo>
                  <a:lnTo>
                    <a:pt x="2685" y="2096"/>
                  </a:lnTo>
                  <a:lnTo>
                    <a:pt x="2676" y="2086"/>
                  </a:lnTo>
                  <a:lnTo>
                    <a:pt x="2676" y="2076"/>
                  </a:lnTo>
                  <a:lnTo>
                    <a:pt x="2657" y="2067"/>
                  </a:lnTo>
                  <a:lnTo>
                    <a:pt x="2647" y="2057"/>
                  </a:lnTo>
                  <a:lnTo>
                    <a:pt x="2647" y="2048"/>
                  </a:lnTo>
                  <a:lnTo>
                    <a:pt x="2638" y="2048"/>
                  </a:lnTo>
                  <a:lnTo>
                    <a:pt x="2647" y="2048"/>
                  </a:lnTo>
                  <a:lnTo>
                    <a:pt x="2647" y="2038"/>
                  </a:lnTo>
                  <a:lnTo>
                    <a:pt x="2647" y="2029"/>
                  </a:lnTo>
                  <a:lnTo>
                    <a:pt x="2647" y="2019"/>
                  </a:lnTo>
                  <a:lnTo>
                    <a:pt x="2647" y="2000"/>
                  </a:lnTo>
                  <a:lnTo>
                    <a:pt x="2647" y="1991"/>
                  </a:lnTo>
                  <a:lnTo>
                    <a:pt x="2647" y="1981"/>
                  </a:lnTo>
                  <a:lnTo>
                    <a:pt x="2647" y="1972"/>
                  </a:lnTo>
                  <a:lnTo>
                    <a:pt x="2628" y="1972"/>
                  </a:lnTo>
                  <a:lnTo>
                    <a:pt x="2619" y="1972"/>
                  </a:lnTo>
                  <a:lnTo>
                    <a:pt x="2600" y="1962"/>
                  </a:lnTo>
                  <a:lnTo>
                    <a:pt x="2590" y="1962"/>
                  </a:lnTo>
                  <a:lnTo>
                    <a:pt x="2581" y="1962"/>
                  </a:lnTo>
                  <a:lnTo>
                    <a:pt x="2581" y="1953"/>
                  </a:lnTo>
                  <a:lnTo>
                    <a:pt x="2581" y="1962"/>
                  </a:lnTo>
                  <a:lnTo>
                    <a:pt x="2571" y="1962"/>
                  </a:lnTo>
                  <a:lnTo>
                    <a:pt x="2562" y="1972"/>
                  </a:lnTo>
                  <a:lnTo>
                    <a:pt x="2543" y="1981"/>
                  </a:lnTo>
                  <a:lnTo>
                    <a:pt x="2533" y="1991"/>
                  </a:lnTo>
                  <a:lnTo>
                    <a:pt x="2523" y="1991"/>
                  </a:lnTo>
                  <a:lnTo>
                    <a:pt x="2514" y="1991"/>
                  </a:lnTo>
                  <a:lnTo>
                    <a:pt x="2505" y="1991"/>
                  </a:lnTo>
                  <a:lnTo>
                    <a:pt x="2495" y="1991"/>
                  </a:lnTo>
                  <a:lnTo>
                    <a:pt x="2495" y="1981"/>
                  </a:lnTo>
                  <a:lnTo>
                    <a:pt x="2495" y="1972"/>
                  </a:lnTo>
                  <a:lnTo>
                    <a:pt x="2495" y="1962"/>
                  </a:lnTo>
                  <a:lnTo>
                    <a:pt x="2495" y="1953"/>
                  </a:lnTo>
                  <a:lnTo>
                    <a:pt x="2485" y="1953"/>
                  </a:lnTo>
                  <a:lnTo>
                    <a:pt x="2485" y="1943"/>
                  </a:lnTo>
                  <a:lnTo>
                    <a:pt x="2485" y="1934"/>
                  </a:lnTo>
                  <a:lnTo>
                    <a:pt x="2485" y="1924"/>
                  </a:lnTo>
                  <a:lnTo>
                    <a:pt x="2505" y="1915"/>
                  </a:lnTo>
                  <a:lnTo>
                    <a:pt x="2505" y="1905"/>
                  </a:lnTo>
                  <a:lnTo>
                    <a:pt x="2514" y="1896"/>
                  </a:lnTo>
                  <a:lnTo>
                    <a:pt x="2523" y="1896"/>
                  </a:lnTo>
                  <a:lnTo>
                    <a:pt x="2523" y="1886"/>
                  </a:lnTo>
                  <a:lnTo>
                    <a:pt x="2523" y="1876"/>
                  </a:lnTo>
                  <a:lnTo>
                    <a:pt x="2533" y="1876"/>
                  </a:lnTo>
                  <a:lnTo>
                    <a:pt x="2533" y="1867"/>
                  </a:lnTo>
                  <a:lnTo>
                    <a:pt x="2533" y="1858"/>
                  </a:lnTo>
                  <a:lnTo>
                    <a:pt x="2543" y="1858"/>
                  </a:lnTo>
                  <a:lnTo>
                    <a:pt x="2543" y="1848"/>
                  </a:lnTo>
                  <a:lnTo>
                    <a:pt x="2552" y="1829"/>
                  </a:lnTo>
                  <a:lnTo>
                    <a:pt x="2562" y="1810"/>
                  </a:lnTo>
                  <a:lnTo>
                    <a:pt x="2581" y="1791"/>
                  </a:lnTo>
                  <a:lnTo>
                    <a:pt x="2581" y="1781"/>
                  </a:lnTo>
                  <a:lnTo>
                    <a:pt x="2590" y="1753"/>
                  </a:lnTo>
                  <a:lnTo>
                    <a:pt x="2600" y="1743"/>
                  </a:lnTo>
                  <a:lnTo>
                    <a:pt x="2609" y="1734"/>
                  </a:lnTo>
                  <a:lnTo>
                    <a:pt x="2609" y="1724"/>
                  </a:lnTo>
                  <a:lnTo>
                    <a:pt x="2609" y="1715"/>
                  </a:lnTo>
                  <a:lnTo>
                    <a:pt x="2619" y="1715"/>
                  </a:lnTo>
                  <a:lnTo>
                    <a:pt x="2657" y="1705"/>
                  </a:lnTo>
                  <a:lnTo>
                    <a:pt x="2676" y="1705"/>
                  </a:lnTo>
                  <a:lnTo>
                    <a:pt x="2685" y="1695"/>
                  </a:lnTo>
                  <a:lnTo>
                    <a:pt x="2695" y="1695"/>
                  </a:lnTo>
                  <a:lnTo>
                    <a:pt x="2704" y="1686"/>
                  </a:lnTo>
                  <a:lnTo>
                    <a:pt x="2704" y="1677"/>
                  </a:lnTo>
                  <a:lnTo>
                    <a:pt x="2714" y="1677"/>
                  </a:lnTo>
                  <a:lnTo>
                    <a:pt x="2723" y="1677"/>
                  </a:lnTo>
                  <a:lnTo>
                    <a:pt x="2733" y="1667"/>
                  </a:lnTo>
                  <a:lnTo>
                    <a:pt x="2743" y="1667"/>
                  </a:lnTo>
                  <a:lnTo>
                    <a:pt x="2771" y="1638"/>
                  </a:lnTo>
                  <a:lnTo>
                    <a:pt x="2819" y="1610"/>
                  </a:lnTo>
                  <a:lnTo>
                    <a:pt x="2847" y="1600"/>
                  </a:lnTo>
                  <a:lnTo>
                    <a:pt x="2838" y="15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72"/>
            <p:cNvSpPr>
              <a:spLocks noChangeArrowheads="1"/>
            </p:cNvSpPr>
            <p:nvPr/>
          </p:nvSpPr>
          <p:spPr bwMode="auto">
            <a:xfrm>
              <a:off x="7071533" y="5814700"/>
              <a:ext cx="199729" cy="131241"/>
            </a:xfrm>
            <a:custGeom>
              <a:avLst/>
              <a:gdLst>
                <a:gd name="T0" fmla="*/ 2147483647 w 773"/>
                <a:gd name="T1" fmla="*/ 2147483647 h 506"/>
                <a:gd name="T2" fmla="*/ 2147483647 w 773"/>
                <a:gd name="T3" fmla="*/ 2147483647 h 506"/>
                <a:gd name="T4" fmla="*/ 2147483647 w 773"/>
                <a:gd name="T5" fmla="*/ 2147483647 h 506"/>
                <a:gd name="T6" fmla="*/ 2147483647 w 773"/>
                <a:gd name="T7" fmla="*/ 2147483647 h 506"/>
                <a:gd name="T8" fmla="*/ 2147483647 w 773"/>
                <a:gd name="T9" fmla="*/ 2147483647 h 506"/>
                <a:gd name="T10" fmla="*/ 2147483647 w 773"/>
                <a:gd name="T11" fmla="*/ 2147483647 h 506"/>
                <a:gd name="T12" fmla="*/ 2147483647 w 773"/>
                <a:gd name="T13" fmla="*/ 2147483647 h 506"/>
                <a:gd name="T14" fmla="*/ 2147483647 w 773"/>
                <a:gd name="T15" fmla="*/ 2147483647 h 506"/>
                <a:gd name="T16" fmla="*/ 2147483647 w 773"/>
                <a:gd name="T17" fmla="*/ 2147483647 h 506"/>
                <a:gd name="T18" fmla="*/ 2147483647 w 773"/>
                <a:gd name="T19" fmla="*/ 2147483647 h 506"/>
                <a:gd name="T20" fmla="*/ 2147483647 w 773"/>
                <a:gd name="T21" fmla="*/ 2147483647 h 506"/>
                <a:gd name="T22" fmla="*/ 2147483647 w 773"/>
                <a:gd name="T23" fmla="*/ 2147483647 h 506"/>
                <a:gd name="T24" fmla="*/ 2147483647 w 773"/>
                <a:gd name="T25" fmla="*/ 2147483647 h 506"/>
                <a:gd name="T26" fmla="*/ 2147483647 w 773"/>
                <a:gd name="T27" fmla="*/ 2147483647 h 506"/>
                <a:gd name="T28" fmla="*/ 2147483647 w 773"/>
                <a:gd name="T29" fmla="*/ 2147483647 h 506"/>
                <a:gd name="T30" fmla="*/ 2147483647 w 773"/>
                <a:gd name="T31" fmla="*/ 2147483647 h 506"/>
                <a:gd name="T32" fmla="*/ 2147483647 w 773"/>
                <a:gd name="T33" fmla="*/ 2147483647 h 506"/>
                <a:gd name="T34" fmla="*/ 2147483647 w 773"/>
                <a:gd name="T35" fmla="*/ 2147483647 h 506"/>
                <a:gd name="T36" fmla="*/ 2147483647 w 773"/>
                <a:gd name="T37" fmla="*/ 2147483647 h 506"/>
                <a:gd name="T38" fmla="*/ 2147483647 w 773"/>
                <a:gd name="T39" fmla="*/ 2147483647 h 506"/>
                <a:gd name="T40" fmla="*/ 2147483647 w 773"/>
                <a:gd name="T41" fmla="*/ 2147483647 h 506"/>
                <a:gd name="T42" fmla="*/ 2147483647 w 773"/>
                <a:gd name="T43" fmla="*/ 2147483647 h 506"/>
                <a:gd name="T44" fmla="*/ 0 w 773"/>
                <a:gd name="T45" fmla="*/ 2147483647 h 506"/>
                <a:gd name="T46" fmla="*/ 2147483647 w 773"/>
                <a:gd name="T47" fmla="*/ 2147483647 h 506"/>
                <a:gd name="T48" fmla="*/ 2147483647 w 773"/>
                <a:gd name="T49" fmla="*/ 2147483647 h 506"/>
                <a:gd name="T50" fmla="*/ 2147483647 w 773"/>
                <a:gd name="T51" fmla="*/ 2147483647 h 506"/>
                <a:gd name="T52" fmla="*/ 2147483647 w 773"/>
                <a:gd name="T53" fmla="*/ 2147483647 h 506"/>
                <a:gd name="T54" fmla="*/ 2147483647 w 773"/>
                <a:gd name="T55" fmla="*/ 2147483647 h 506"/>
                <a:gd name="T56" fmla="*/ 2147483647 w 773"/>
                <a:gd name="T57" fmla="*/ 2147483647 h 506"/>
                <a:gd name="T58" fmla="*/ 2147483647 w 773"/>
                <a:gd name="T59" fmla="*/ 2147483647 h 506"/>
                <a:gd name="T60" fmla="*/ 2147483647 w 773"/>
                <a:gd name="T61" fmla="*/ 2147483647 h 506"/>
                <a:gd name="T62" fmla="*/ 2147483647 w 773"/>
                <a:gd name="T63" fmla="*/ 2147483647 h 506"/>
                <a:gd name="T64" fmla="*/ 2147483647 w 773"/>
                <a:gd name="T65" fmla="*/ 2147483647 h 506"/>
                <a:gd name="T66" fmla="*/ 2147483647 w 773"/>
                <a:gd name="T67" fmla="*/ 2147483647 h 506"/>
                <a:gd name="T68" fmla="*/ 2147483647 w 773"/>
                <a:gd name="T69" fmla="*/ 2147483647 h 506"/>
                <a:gd name="T70" fmla="*/ 2147483647 w 773"/>
                <a:gd name="T71" fmla="*/ 2147483647 h 506"/>
                <a:gd name="T72" fmla="*/ 2147483647 w 773"/>
                <a:gd name="T73" fmla="*/ 2147483647 h 506"/>
                <a:gd name="T74" fmla="*/ 2147483647 w 773"/>
                <a:gd name="T75" fmla="*/ 2147483647 h 506"/>
                <a:gd name="T76" fmla="*/ 2147483647 w 773"/>
                <a:gd name="T77" fmla="*/ 2147483647 h 506"/>
                <a:gd name="T78" fmla="*/ 2147483647 w 773"/>
                <a:gd name="T79" fmla="*/ 2147483647 h 506"/>
                <a:gd name="T80" fmla="*/ 2147483647 w 773"/>
                <a:gd name="T81" fmla="*/ 2147483647 h 506"/>
                <a:gd name="T82" fmla="*/ 2147483647 w 773"/>
                <a:gd name="T83" fmla="*/ 2147483647 h 506"/>
                <a:gd name="T84" fmla="*/ 2147483647 w 773"/>
                <a:gd name="T85" fmla="*/ 2147483647 h 506"/>
                <a:gd name="T86" fmla="*/ 2147483647 w 773"/>
                <a:gd name="T87" fmla="*/ 2147483647 h 506"/>
                <a:gd name="T88" fmla="*/ 2147483647 w 773"/>
                <a:gd name="T89" fmla="*/ 0 h 506"/>
                <a:gd name="T90" fmla="*/ 2147483647 w 773"/>
                <a:gd name="T91" fmla="*/ 2147483647 h 506"/>
                <a:gd name="T92" fmla="*/ 2147483647 w 773"/>
                <a:gd name="T93" fmla="*/ 2147483647 h 506"/>
                <a:gd name="T94" fmla="*/ 2147483647 w 773"/>
                <a:gd name="T95" fmla="*/ 2147483647 h 506"/>
                <a:gd name="T96" fmla="*/ 2147483647 w 773"/>
                <a:gd name="T97" fmla="*/ 2147483647 h 506"/>
                <a:gd name="T98" fmla="*/ 2147483647 w 773"/>
                <a:gd name="T99" fmla="*/ 2147483647 h 506"/>
                <a:gd name="T100" fmla="*/ 2147483647 w 773"/>
                <a:gd name="T101" fmla="*/ 2147483647 h 506"/>
                <a:gd name="T102" fmla="*/ 2147483647 w 773"/>
                <a:gd name="T103" fmla="*/ 2147483647 h 506"/>
                <a:gd name="T104" fmla="*/ 2147483647 w 773"/>
                <a:gd name="T105" fmla="*/ 2147483647 h 506"/>
                <a:gd name="T106" fmla="*/ 2147483647 w 773"/>
                <a:gd name="T107" fmla="*/ 2147483647 h 506"/>
                <a:gd name="T108" fmla="*/ 2147483647 w 773"/>
                <a:gd name="T109" fmla="*/ 2147483647 h 506"/>
                <a:gd name="T110" fmla="*/ 2147483647 w 773"/>
                <a:gd name="T111" fmla="*/ 2147483647 h 506"/>
                <a:gd name="T112" fmla="*/ 2147483647 w 773"/>
                <a:gd name="T113" fmla="*/ 2147483647 h 5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73"/>
                <a:gd name="T172" fmla="*/ 0 h 506"/>
                <a:gd name="T173" fmla="*/ 773 w 773"/>
                <a:gd name="T174" fmla="*/ 506 h 5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73" h="506">
                  <a:moveTo>
                    <a:pt x="753" y="323"/>
                  </a:moveTo>
                  <a:lnTo>
                    <a:pt x="744" y="323"/>
                  </a:lnTo>
                  <a:lnTo>
                    <a:pt x="744" y="333"/>
                  </a:lnTo>
                  <a:lnTo>
                    <a:pt x="744" y="342"/>
                  </a:lnTo>
                  <a:lnTo>
                    <a:pt x="734" y="352"/>
                  </a:lnTo>
                  <a:lnTo>
                    <a:pt x="724" y="362"/>
                  </a:lnTo>
                  <a:lnTo>
                    <a:pt x="715" y="352"/>
                  </a:lnTo>
                  <a:lnTo>
                    <a:pt x="696" y="352"/>
                  </a:lnTo>
                  <a:lnTo>
                    <a:pt x="629" y="380"/>
                  </a:lnTo>
                  <a:lnTo>
                    <a:pt x="619" y="390"/>
                  </a:lnTo>
                  <a:lnTo>
                    <a:pt x="619" y="400"/>
                  </a:lnTo>
                  <a:lnTo>
                    <a:pt x="610" y="400"/>
                  </a:lnTo>
                  <a:lnTo>
                    <a:pt x="601" y="400"/>
                  </a:lnTo>
                  <a:lnTo>
                    <a:pt x="581" y="409"/>
                  </a:lnTo>
                  <a:lnTo>
                    <a:pt x="562" y="409"/>
                  </a:lnTo>
                  <a:lnTo>
                    <a:pt x="553" y="409"/>
                  </a:lnTo>
                  <a:lnTo>
                    <a:pt x="543" y="409"/>
                  </a:lnTo>
                  <a:lnTo>
                    <a:pt x="534" y="409"/>
                  </a:lnTo>
                  <a:lnTo>
                    <a:pt x="524" y="419"/>
                  </a:lnTo>
                  <a:lnTo>
                    <a:pt x="524" y="428"/>
                  </a:lnTo>
                  <a:lnTo>
                    <a:pt x="505" y="438"/>
                  </a:lnTo>
                  <a:lnTo>
                    <a:pt x="486" y="438"/>
                  </a:lnTo>
                  <a:lnTo>
                    <a:pt x="410" y="447"/>
                  </a:lnTo>
                  <a:lnTo>
                    <a:pt x="410" y="457"/>
                  </a:lnTo>
                  <a:lnTo>
                    <a:pt x="401" y="466"/>
                  </a:lnTo>
                  <a:lnTo>
                    <a:pt x="391" y="476"/>
                  </a:lnTo>
                  <a:lnTo>
                    <a:pt x="391" y="485"/>
                  </a:lnTo>
                  <a:lnTo>
                    <a:pt x="381" y="485"/>
                  </a:lnTo>
                  <a:lnTo>
                    <a:pt x="381" y="476"/>
                  </a:lnTo>
                  <a:lnTo>
                    <a:pt x="343" y="447"/>
                  </a:lnTo>
                  <a:lnTo>
                    <a:pt x="334" y="447"/>
                  </a:lnTo>
                  <a:lnTo>
                    <a:pt x="334" y="438"/>
                  </a:lnTo>
                  <a:lnTo>
                    <a:pt x="324" y="438"/>
                  </a:lnTo>
                  <a:lnTo>
                    <a:pt x="315" y="447"/>
                  </a:lnTo>
                  <a:lnTo>
                    <a:pt x="315" y="457"/>
                  </a:lnTo>
                  <a:lnTo>
                    <a:pt x="305" y="447"/>
                  </a:lnTo>
                  <a:lnTo>
                    <a:pt x="305" y="457"/>
                  </a:lnTo>
                  <a:lnTo>
                    <a:pt x="296" y="457"/>
                  </a:lnTo>
                  <a:lnTo>
                    <a:pt x="296" y="466"/>
                  </a:lnTo>
                  <a:lnTo>
                    <a:pt x="305" y="476"/>
                  </a:lnTo>
                  <a:lnTo>
                    <a:pt x="305" y="485"/>
                  </a:lnTo>
                  <a:lnTo>
                    <a:pt x="296" y="485"/>
                  </a:lnTo>
                  <a:lnTo>
                    <a:pt x="286" y="485"/>
                  </a:lnTo>
                  <a:lnTo>
                    <a:pt x="286" y="495"/>
                  </a:lnTo>
                  <a:lnTo>
                    <a:pt x="258" y="505"/>
                  </a:lnTo>
                  <a:lnTo>
                    <a:pt x="258" y="495"/>
                  </a:lnTo>
                  <a:lnTo>
                    <a:pt x="258" y="485"/>
                  </a:lnTo>
                  <a:lnTo>
                    <a:pt x="258" y="476"/>
                  </a:lnTo>
                  <a:lnTo>
                    <a:pt x="239" y="466"/>
                  </a:lnTo>
                  <a:lnTo>
                    <a:pt x="239" y="457"/>
                  </a:lnTo>
                  <a:lnTo>
                    <a:pt x="239" y="447"/>
                  </a:lnTo>
                  <a:lnTo>
                    <a:pt x="229" y="447"/>
                  </a:lnTo>
                  <a:lnTo>
                    <a:pt x="229" y="457"/>
                  </a:lnTo>
                  <a:lnTo>
                    <a:pt x="220" y="457"/>
                  </a:lnTo>
                  <a:lnTo>
                    <a:pt x="210" y="447"/>
                  </a:lnTo>
                  <a:lnTo>
                    <a:pt x="200" y="447"/>
                  </a:lnTo>
                  <a:lnTo>
                    <a:pt x="191" y="447"/>
                  </a:lnTo>
                  <a:lnTo>
                    <a:pt x="182" y="447"/>
                  </a:lnTo>
                  <a:lnTo>
                    <a:pt x="191" y="457"/>
                  </a:lnTo>
                  <a:lnTo>
                    <a:pt x="191" y="466"/>
                  </a:lnTo>
                  <a:lnTo>
                    <a:pt x="182" y="457"/>
                  </a:lnTo>
                  <a:lnTo>
                    <a:pt x="153" y="457"/>
                  </a:lnTo>
                  <a:lnTo>
                    <a:pt x="143" y="457"/>
                  </a:lnTo>
                  <a:lnTo>
                    <a:pt x="143" y="466"/>
                  </a:lnTo>
                  <a:lnTo>
                    <a:pt x="134" y="466"/>
                  </a:lnTo>
                  <a:lnTo>
                    <a:pt x="124" y="476"/>
                  </a:lnTo>
                  <a:lnTo>
                    <a:pt x="115" y="466"/>
                  </a:lnTo>
                  <a:lnTo>
                    <a:pt x="96" y="457"/>
                  </a:lnTo>
                  <a:lnTo>
                    <a:pt x="96" y="447"/>
                  </a:lnTo>
                  <a:lnTo>
                    <a:pt x="96" y="438"/>
                  </a:lnTo>
                  <a:lnTo>
                    <a:pt x="96" y="428"/>
                  </a:lnTo>
                  <a:lnTo>
                    <a:pt x="105" y="419"/>
                  </a:lnTo>
                  <a:lnTo>
                    <a:pt x="96" y="419"/>
                  </a:lnTo>
                  <a:lnTo>
                    <a:pt x="96" y="409"/>
                  </a:lnTo>
                  <a:lnTo>
                    <a:pt x="86" y="409"/>
                  </a:lnTo>
                  <a:lnTo>
                    <a:pt x="77" y="409"/>
                  </a:lnTo>
                  <a:lnTo>
                    <a:pt x="67" y="409"/>
                  </a:lnTo>
                  <a:lnTo>
                    <a:pt x="58" y="400"/>
                  </a:lnTo>
                  <a:lnTo>
                    <a:pt x="58" y="409"/>
                  </a:lnTo>
                  <a:lnTo>
                    <a:pt x="58" y="419"/>
                  </a:lnTo>
                  <a:lnTo>
                    <a:pt x="48" y="419"/>
                  </a:lnTo>
                  <a:lnTo>
                    <a:pt x="39" y="419"/>
                  </a:lnTo>
                  <a:lnTo>
                    <a:pt x="39" y="409"/>
                  </a:lnTo>
                  <a:lnTo>
                    <a:pt x="20" y="409"/>
                  </a:lnTo>
                  <a:lnTo>
                    <a:pt x="20" y="400"/>
                  </a:lnTo>
                  <a:lnTo>
                    <a:pt x="20" y="390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0" y="371"/>
                  </a:lnTo>
                  <a:lnTo>
                    <a:pt x="10" y="362"/>
                  </a:lnTo>
                  <a:lnTo>
                    <a:pt x="10" y="352"/>
                  </a:lnTo>
                  <a:lnTo>
                    <a:pt x="20" y="352"/>
                  </a:lnTo>
                  <a:lnTo>
                    <a:pt x="39" y="314"/>
                  </a:lnTo>
                  <a:lnTo>
                    <a:pt x="48" y="304"/>
                  </a:lnTo>
                  <a:lnTo>
                    <a:pt x="48" y="295"/>
                  </a:lnTo>
                  <a:lnTo>
                    <a:pt x="58" y="276"/>
                  </a:lnTo>
                  <a:lnTo>
                    <a:pt x="58" y="266"/>
                  </a:lnTo>
                  <a:lnTo>
                    <a:pt x="67" y="266"/>
                  </a:lnTo>
                  <a:lnTo>
                    <a:pt x="77" y="266"/>
                  </a:lnTo>
                  <a:lnTo>
                    <a:pt x="86" y="276"/>
                  </a:lnTo>
                  <a:lnTo>
                    <a:pt x="105" y="266"/>
                  </a:lnTo>
                  <a:lnTo>
                    <a:pt x="115" y="257"/>
                  </a:lnTo>
                  <a:lnTo>
                    <a:pt x="124" y="257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4" y="276"/>
                  </a:lnTo>
                  <a:lnTo>
                    <a:pt x="134" y="295"/>
                  </a:lnTo>
                  <a:lnTo>
                    <a:pt x="134" y="314"/>
                  </a:lnTo>
                  <a:lnTo>
                    <a:pt x="134" y="323"/>
                  </a:lnTo>
                  <a:lnTo>
                    <a:pt x="143" y="323"/>
                  </a:lnTo>
                  <a:lnTo>
                    <a:pt x="143" y="333"/>
                  </a:lnTo>
                  <a:lnTo>
                    <a:pt x="162" y="342"/>
                  </a:lnTo>
                  <a:lnTo>
                    <a:pt x="172" y="342"/>
                  </a:lnTo>
                  <a:lnTo>
                    <a:pt x="172" y="333"/>
                  </a:lnTo>
                  <a:lnTo>
                    <a:pt x="191" y="314"/>
                  </a:lnTo>
                  <a:lnTo>
                    <a:pt x="191" y="304"/>
                  </a:lnTo>
                  <a:lnTo>
                    <a:pt x="200" y="285"/>
                  </a:lnTo>
                  <a:lnTo>
                    <a:pt x="229" y="257"/>
                  </a:lnTo>
                  <a:lnTo>
                    <a:pt x="239" y="257"/>
                  </a:lnTo>
                  <a:lnTo>
                    <a:pt x="248" y="257"/>
                  </a:lnTo>
                  <a:lnTo>
                    <a:pt x="258" y="257"/>
                  </a:lnTo>
                  <a:lnTo>
                    <a:pt x="258" y="266"/>
                  </a:lnTo>
                  <a:lnTo>
                    <a:pt x="267" y="266"/>
                  </a:lnTo>
                  <a:lnTo>
                    <a:pt x="277" y="257"/>
                  </a:lnTo>
                  <a:lnTo>
                    <a:pt x="286" y="257"/>
                  </a:lnTo>
                  <a:lnTo>
                    <a:pt x="296" y="266"/>
                  </a:lnTo>
                  <a:lnTo>
                    <a:pt x="315" y="266"/>
                  </a:lnTo>
                  <a:lnTo>
                    <a:pt x="315" y="257"/>
                  </a:lnTo>
                  <a:lnTo>
                    <a:pt x="315" y="247"/>
                  </a:lnTo>
                  <a:lnTo>
                    <a:pt x="315" y="228"/>
                  </a:lnTo>
                  <a:lnTo>
                    <a:pt x="305" y="219"/>
                  </a:lnTo>
                  <a:lnTo>
                    <a:pt x="296" y="219"/>
                  </a:lnTo>
                  <a:lnTo>
                    <a:pt x="296" y="209"/>
                  </a:lnTo>
                  <a:lnTo>
                    <a:pt x="305" y="209"/>
                  </a:lnTo>
                  <a:lnTo>
                    <a:pt x="305" y="199"/>
                  </a:lnTo>
                  <a:lnTo>
                    <a:pt x="305" y="190"/>
                  </a:lnTo>
                  <a:lnTo>
                    <a:pt x="305" y="181"/>
                  </a:lnTo>
                  <a:lnTo>
                    <a:pt x="315" y="181"/>
                  </a:lnTo>
                  <a:lnTo>
                    <a:pt x="324" y="171"/>
                  </a:lnTo>
                  <a:lnTo>
                    <a:pt x="324" y="162"/>
                  </a:lnTo>
                  <a:lnTo>
                    <a:pt x="334" y="162"/>
                  </a:lnTo>
                  <a:lnTo>
                    <a:pt x="334" y="152"/>
                  </a:lnTo>
                  <a:lnTo>
                    <a:pt x="343" y="133"/>
                  </a:lnTo>
                  <a:lnTo>
                    <a:pt x="353" y="133"/>
                  </a:lnTo>
                  <a:lnTo>
                    <a:pt x="363" y="133"/>
                  </a:lnTo>
                  <a:lnTo>
                    <a:pt x="363" y="142"/>
                  </a:lnTo>
                  <a:lnTo>
                    <a:pt x="372" y="142"/>
                  </a:lnTo>
                  <a:lnTo>
                    <a:pt x="372" y="133"/>
                  </a:lnTo>
                  <a:lnTo>
                    <a:pt x="381" y="133"/>
                  </a:lnTo>
                  <a:lnTo>
                    <a:pt x="381" y="142"/>
                  </a:lnTo>
                  <a:lnTo>
                    <a:pt x="391" y="142"/>
                  </a:lnTo>
                  <a:lnTo>
                    <a:pt x="391" y="152"/>
                  </a:lnTo>
                  <a:lnTo>
                    <a:pt x="391" y="162"/>
                  </a:lnTo>
                  <a:lnTo>
                    <a:pt x="420" y="152"/>
                  </a:lnTo>
                  <a:lnTo>
                    <a:pt x="429" y="152"/>
                  </a:lnTo>
                  <a:lnTo>
                    <a:pt x="439" y="142"/>
                  </a:lnTo>
                  <a:lnTo>
                    <a:pt x="439" y="124"/>
                  </a:lnTo>
                  <a:lnTo>
                    <a:pt x="439" y="114"/>
                  </a:lnTo>
                  <a:lnTo>
                    <a:pt x="467" y="76"/>
                  </a:lnTo>
                  <a:lnTo>
                    <a:pt x="477" y="66"/>
                  </a:lnTo>
                  <a:lnTo>
                    <a:pt x="477" y="57"/>
                  </a:lnTo>
                  <a:lnTo>
                    <a:pt x="486" y="57"/>
                  </a:lnTo>
                  <a:lnTo>
                    <a:pt x="505" y="19"/>
                  </a:lnTo>
                  <a:lnTo>
                    <a:pt x="524" y="9"/>
                  </a:lnTo>
                  <a:lnTo>
                    <a:pt x="524" y="0"/>
                  </a:lnTo>
                  <a:lnTo>
                    <a:pt x="534" y="9"/>
                  </a:lnTo>
                  <a:lnTo>
                    <a:pt x="543" y="9"/>
                  </a:lnTo>
                  <a:lnTo>
                    <a:pt x="553" y="9"/>
                  </a:lnTo>
                  <a:lnTo>
                    <a:pt x="553" y="0"/>
                  </a:lnTo>
                  <a:lnTo>
                    <a:pt x="562" y="0"/>
                  </a:lnTo>
                  <a:lnTo>
                    <a:pt x="572" y="0"/>
                  </a:lnTo>
                  <a:lnTo>
                    <a:pt x="572" y="9"/>
                  </a:lnTo>
                  <a:lnTo>
                    <a:pt x="581" y="19"/>
                  </a:lnTo>
                  <a:lnTo>
                    <a:pt x="591" y="19"/>
                  </a:lnTo>
                  <a:lnTo>
                    <a:pt x="601" y="19"/>
                  </a:lnTo>
                  <a:lnTo>
                    <a:pt x="619" y="19"/>
                  </a:lnTo>
                  <a:lnTo>
                    <a:pt x="639" y="28"/>
                  </a:lnTo>
                  <a:lnTo>
                    <a:pt x="639" y="38"/>
                  </a:lnTo>
                  <a:lnTo>
                    <a:pt x="696" y="66"/>
                  </a:lnTo>
                  <a:lnTo>
                    <a:pt x="696" y="76"/>
                  </a:lnTo>
                  <a:lnTo>
                    <a:pt x="696" y="85"/>
                  </a:lnTo>
                  <a:lnTo>
                    <a:pt x="705" y="85"/>
                  </a:lnTo>
                  <a:lnTo>
                    <a:pt x="724" y="95"/>
                  </a:lnTo>
                  <a:lnTo>
                    <a:pt x="734" y="95"/>
                  </a:lnTo>
                  <a:lnTo>
                    <a:pt x="734" y="85"/>
                  </a:lnTo>
                  <a:lnTo>
                    <a:pt x="744" y="85"/>
                  </a:lnTo>
                  <a:lnTo>
                    <a:pt x="753" y="85"/>
                  </a:lnTo>
                  <a:lnTo>
                    <a:pt x="762" y="85"/>
                  </a:lnTo>
                  <a:lnTo>
                    <a:pt x="762" y="95"/>
                  </a:lnTo>
                  <a:lnTo>
                    <a:pt x="762" y="104"/>
                  </a:lnTo>
                  <a:lnTo>
                    <a:pt x="762" y="114"/>
                  </a:lnTo>
                  <a:lnTo>
                    <a:pt x="753" y="124"/>
                  </a:lnTo>
                  <a:lnTo>
                    <a:pt x="753" y="133"/>
                  </a:lnTo>
                  <a:lnTo>
                    <a:pt x="753" y="142"/>
                  </a:lnTo>
                  <a:lnTo>
                    <a:pt x="744" y="142"/>
                  </a:lnTo>
                  <a:lnTo>
                    <a:pt x="744" y="162"/>
                  </a:lnTo>
                  <a:lnTo>
                    <a:pt x="734" y="162"/>
                  </a:lnTo>
                  <a:lnTo>
                    <a:pt x="734" y="171"/>
                  </a:lnTo>
                  <a:lnTo>
                    <a:pt x="724" y="181"/>
                  </a:lnTo>
                  <a:lnTo>
                    <a:pt x="715" y="190"/>
                  </a:lnTo>
                  <a:lnTo>
                    <a:pt x="705" y="209"/>
                  </a:lnTo>
                  <a:lnTo>
                    <a:pt x="705" y="219"/>
                  </a:lnTo>
                  <a:lnTo>
                    <a:pt x="667" y="199"/>
                  </a:lnTo>
                  <a:lnTo>
                    <a:pt x="658" y="199"/>
                  </a:lnTo>
                  <a:lnTo>
                    <a:pt x="658" y="209"/>
                  </a:lnTo>
                  <a:lnTo>
                    <a:pt x="648" y="209"/>
                  </a:lnTo>
                  <a:lnTo>
                    <a:pt x="658" y="209"/>
                  </a:lnTo>
                  <a:lnTo>
                    <a:pt x="658" y="219"/>
                  </a:lnTo>
                  <a:lnTo>
                    <a:pt x="658" y="228"/>
                  </a:lnTo>
                  <a:lnTo>
                    <a:pt x="648" y="228"/>
                  </a:lnTo>
                  <a:lnTo>
                    <a:pt x="648" y="238"/>
                  </a:lnTo>
                  <a:lnTo>
                    <a:pt x="648" y="247"/>
                  </a:lnTo>
                  <a:lnTo>
                    <a:pt x="648" y="257"/>
                  </a:lnTo>
                  <a:lnTo>
                    <a:pt x="648" y="266"/>
                  </a:lnTo>
                  <a:lnTo>
                    <a:pt x="658" y="266"/>
                  </a:lnTo>
                  <a:lnTo>
                    <a:pt x="667" y="266"/>
                  </a:lnTo>
                  <a:lnTo>
                    <a:pt x="677" y="266"/>
                  </a:lnTo>
                  <a:lnTo>
                    <a:pt x="686" y="266"/>
                  </a:lnTo>
                  <a:lnTo>
                    <a:pt x="696" y="266"/>
                  </a:lnTo>
                  <a:lnTo>
                    <a:pt x="715" y="266"/>
                  </a:lnTo>
                  <a:lnTo>
                    <a:pt x="724" y="257"/>
                  </a:lnTo>
                  <a:lnTo>
                    <a:pt x="734" y="266"/>
                  </a:lnTo>
                  <a:lnTo>
                    <a:pt x="744" y="266"/>
                  </a:lnTo>
                  <a:lnTo>
                    <a:pt x="753" y="266"/>
                  </a:lnTo>
                  <a:lnTo>
                    <a:pt x="753" y="276"/>
                  </a:lnTo>
                  <a:lnTo>
                    <a:pt x="753" y="285"/>
                  </a:lnTo>
                  <a:lnTo>
                    <a:pt x="762" y="314"/>
                  </a:lnTo>
                  <a:lnTo>
                    <a:pt x="772" y="323"/>
                  </a:lnTo>
                  <a:lnTo>
                    <a:pt x="753" y="3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73"/>
            <p:cNvSpPr>
              <a:spLocks noChangeArrowheads="1"/>
            </p:cNvSpPr>
            <p:nvPr/>
          </p:nvSpPr>
          <p:spPr bwMode="auto">
            <a:xfrm>
              <a:off x="8361216" y="3678312"/>
              <a:ext cx="832017" cy="918692"/>
            </a:xfrm>
            <a:custGeom>
              <a:avLst/>
              <a:gdLst>
                <a:gd name="T0" fmla="*/ 2147483647 w 3220"/>
                <a:gd name="T1" fmla="*/ 2147483647 h 3553"/>
                <a:gd name="T2" fmla="*/ 2147483647 w 3220"/>
                <a:gd name="T3" fmla="*/ 2147483647 h 3553"/>
                <a:gd name="T4" fmla="*/ 2147483647 w 3220"/>
                <a:gd name="T5" fmla="*/ 2147483647 h 3553"/>
                <a:gd name="T6" fmla="*/ 2147483647 w 3220"/>
                <a:gd name="T7" fmla="*/ 2147483647 h 3553"/>
                <a:gd name="T8" fmla="*/ 2147483647 w 3220"/>
                <a:gd name="T9" fmla="*/ 2147483647 h 3553"/>
                <a:gd name="T10" fmla="*/ 2147483647 w 3220"/>
                <a:gd name="T11" fmla="*/ 2147483647 h 3553"/>
                <a:gd name="T12" fmla="*/ 2147483647 w 3220"/>
                <a:gd name="T13" fmla="*/ 2147483647 h 3553"/>
                <a:gd name="T14" fmla="*/ 2147483647 w 3220"/>
                <a:gd name="T15" fmla="*/ 2147483647 h 3553"/>
                <a:gd name="T16" fmla="*/ 2147483647 w 3220"/>
                <a:gd name="T17" fmla="*/ 2147483647 h 3553"/>
                <a:gd name="T18" fmla="*/ 2147483647 w 3220"/>
                <a:gd name="T19" fmla="*/ 2147483647 h 3553"/>
                <a:gd name="T20" fmla="*/ 2147483647 w 3220"/>
                <a:gd name="T21" fmla="*/ 2147483647 h 3553"/>
                <a:gd name="T22" fmla="*/ 2147483647 w 3220"/>
                <a:gd name="T23" fmla="*/ 2147483647 h 3553"/>
                <a:gd name="T24" fmla="*/ 2147483647 w 3220"/>
                <a:gd name="T25" fmla="*/ 2147483647 h 3553"/>
                <a:gd name="T26" fmla="*/ 2147483647 w 3220"/>
                <a:gd name="T27" fmla="*/ 2147483647 h 3553"/>
                <a:gd name="T28" fmla="*/ 2147483647 w 3220"/>
                <a:gd name="T29" fmla="*/ 2147483647 h 3553"/>
                <a:gd name="T30" fmla="*/ 2147483647 w 3220"/>
                <a:gd name="T31" fmla="*/ 2147483647 h 3553"/>
                <a:gd name="T32" fmla="*/ 2147483647 w 3220"/>
                <a:gd name="T33" fmla="*/ 2147483647 h 3553"/>
                <a:gd name="T34" fmla="*/ 2147483647 w 3220"/>
                <a:gd name="T35" fmla="*/ 2147483647 h 3553"/>
                <a:gd name="T36" fmla="*/ 2147483647 w 3220"/>
                <a:gd name="T37" fmla="*/ 2147483647 h 3553"/>
                <a:gd name="T38" fmla="*/ 2147483647 w 3220"/>
                <a:gd name="T39" fmla="*/ 2147483647 h 3553"/>
                <a:gd name="T40" fmla="*/ 2147483647 w 3220"/>
                <a:gd name="T41" fmla="*/ 2147483647 h 3553"/>
                <a:gd name="T42" fmla="*/ 2147483647 w 3220"/>
                <a:gd name="T43" fmla="*/ 2147483647 h 3553"/>
                <a:gd name="T44" fmla="*/ 2147483647 w 3220"/>
                <a:gd name="T45" fmla="*/ 2147483647 h 3553"/>
                <a:gd name="T46" fmla="*/ 2147483647 w 3220"/>
                <a:gd name="T47" fmla="*/ 2147483647 h 3553"/>
                <a:gd name="T48" fmla="*/ 2147483647 w 3220"/>
                <a:gd name="T49" fmla="*/ 2147483647 h 3553"/>
                <a:gd name="T50" fmla="*/ 2147483647 w 3220"/>
                <a:gd name="T51" fmla="*/ 2147483647 h 3553"/>
                <a:gd name="T52" fmla="*/ 2147483647 w 3220"/>
                <a:gd name="T53" fmla="*/ 2147483647 h 3553"/>
                <a:gd name="T54" fmla="*/ 2147483647 w 3220"/>
                <a:gd name="T55" fmla="*/ 2147483647 h 3553"/>
                <a:gd name="T56" fmla="*/ 2147483647 w 3220"/>
                <a:gd name="T57" fmla="*/ 2147483647 h 3553"/>
                <a:gd name="T58" fmla="*/ 2147483647 w 3220"/>
                <a:gd name="T59" fmla="*/ 2147483647 h 3553"/>
                <a:gd name="T60" fmla="*/ 2147483647 w 3220"/>
                <a:gd name="T61" fmla="*/ 2147483647 h 3553"/>
                <a:gd name="T62" fmla="*/ 2147483647 w 3220"/>
                <a:gd name="T63" fmla="*/ 2147483647 h 3553"/>
                <a:gd name="T64" fmla="*/ 2147483647 w 3220"/>
                <a:gd name="T65" fmla="*/ 2147483647 h 3553"/>
                <a:gd name="T66" fmla="*/ 2147483647 w 3220"/>
                <a:gd name="T67" fmla="*/ 2147483647 h 3553"/>
                <a:gd name="T68" fmla="*/ 2147483647 w 3220"/>
                <a:gd name="T69" fmla="*/ 2147483647 h 3553"/>
                <a:gd name="T70" fmla="*/ 2147483647 w 3220"/>
                <a:gd name="T71" fmla="*/ 2147483647 h 3553"/>
                <a:gd name="T72" fmla="*/ 2147483647 w 3220"/>
                <a:gd name="T73" fmla="*/ 2147483647 h 3553"/>
                <a:gd name="T74" fmla="*/ 2147483647 w 3220"/>
                <a:gd name="T75" fmla="*/ 2147483647 h 3553"/>
                <a:gd name="T76" fmla="*/ 2147483647 w 3220"/>
                <a:gd name="T77" fmla="*/ 2147483647 h 3553"/>
                <a:gd name="T78" fmla="*/ 2147483647 w 3220"/>
                <a:gd name="T79" fmla="*/ 2147483647 h 3553"/>
                <a:gd name="T80" fmla="*/ 2147483647 w 3220"/>
                <a:gd name="T81" fmla="*/ 2147483647 h 3553"/>
                <a:gd name="T82" fmla="*/ 2147483647 w 3220"/>
                <a:gd name="T83" fmla="*/ 2147483647 h 3553"/>
                <a:gd name="T84" fmla="*/ 2147483647 w 3220"/>
                <a:gd name="T85" fmla="*/ 2147483647 h 3553"/>
                <a:gd name="T86" fmla="*/ 2147483647 w 3220"/>
                <a:gd name="T87" fmla="*/ 2147483647 h 3553"/>
                <a:gd name="T88" fmla="*/ 2147483647 w 3220"/>
                <a:gd name="T89" fmla="*/ 2147483647 h 3553"/>
                <a:gd name="T90" fmla="*/ 2147483647 w 3220"/>
                <a:gd name="T91" fmla="*/ 2147483647 h 3553"/>
                <a:gd name="T92" fmla="*/ 2147483647 w 3220"/>
                <a:gd name="T93" fmla="*/ 2147483647 h 3553"/>
                <a:gd name="T94" fmla="*/ 2147483647 w 3220"/>
                <a:gd name="T95" fmla="*/ 2147483647 h 3553"/>
                <a:gd name="T96" fmla="*/ 2147483647 w 3220"/>
                <a:gd name="T97" fmla="*/ 2147483647 h 3553"/>
                <a:gd name="T98" fmla="*/ 2147483647 w 3220"/>
                <a:gd name="T99" fmla="*/ 2147483647 h 3553"/>
                <a:gd name="T100" fmla="*/ 2147483647 w 3220"/>
                <a:gd name="T101" fmla="*/ 2147483647 h 3553"/>
                <a:gd name="T102" fmla="*/ 2147483647 w 3220"/>
                <a:gd name="T103" fmla="*/ 2147483647 h 3553"/>
                <a:gd name="T104" fmla="*/ 2147483647 w 3220"/>
                <a:gd name="T105" fmla="*/ 2147483647 h 3553"/>
                <a:gd name="T106" fmla="*/ 2147483647 w 3220"/>
                <a:gd name="T107" fmla="*/ 2147483647 h 3553"/>
                <a:gd name="T108" fmla="*/ 2147483647 w 3220"/>
                <a:gd name="T109" fmla="*/ 2147483647 h 3553"/>
                <a:gd name="T110" fmla="*/ 2147483647 w 3220"/>
                <a:gd name="T111" fmla="*/ 2147483647 h 3553"/>
                <a:gd name="T112" fmla="*/ 2147483647 w 3220"/>
                <a:gd name="T113" fmla="*/ 2147483647 h 3553"/>
                <a:gd name="T114" fmla="*/ 2147483647 w 3220"/>
                <a:gd name="T115" fmla="*/ 2147483647 h 3553"/>
                <a:gd name="T116" fmla="*/ 2147483647 w 3220"/>
                <a:gd name="T117" fmla="*/ 2147483647 h 3553"/>
                <a:gd name="T118" fmla="*/ 2147483647 w 3220"/>
                <a:gd name="T119" fmla="*/ 2147483647 h 3553"/>
                <a:gd name="T120" fmla="*/ 2147483647 w 3220"/>
                <a:gd name="T121" fmla="*/ 2147483647 h 3553"/>
                <a:gd name="T122" fmla="*/ 2147483647 w 3220"/>
                <a:gd name="T123" fmla="*/ 2147483647 h 35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20"/>
                <a:gd name="T187" fmla="*/ 0 h 3553"/>
                <a:gd name="T188" fmla="*/ 3220 w 3220"/>
                <a:gd name="T189" fmla="*/ 3553 h 35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20" h="3553">
                  <a:moveTo>
                    <a:pt x="1705" y="3305"/>
                  </a:moveTo>
                  <a:lnTo>
                    <a:pt x="1696" y="3305"/>
                  </a:lnTo>
                  <a:lnTo>
                    <a:pt x="1696" y="3314"/>
                  </a:lnTo>
                  <a:lnTo>
                    <a:pt x="1696" y="3324"/>
                  </a:lnTo>
                  <a:lnTo>
                    <a:pt x="1696" y="3333"/>
                  </a:lnTo>
                  <a:lnTo>
                    <a:pt x="1686" y="3333"/>
                  </a:lnTo>
                  <a:lnTo>
                    <a:pt x="1686" y="3343"/>
                  </a:lnTo>
                  <a:lnTo>
                    <a:pt x="1676" y="3362"/>
                  </a:lnTo>
                  <a:lnTo>
                    <a:pt x="1676" y="3371"/>
                  </a:lnTo>
                  <a:lnTo>
                    <a:pt x="1686" y="3371"/>
                  </a:lnTo>
                  <a:lnTo>
                    <a:pt x="1696" y="3371"/>
                  </a:lnTo>
                  <a:lnTo>
                    <a:pt x="1705" y="3362"/>
                  </a:lnTo>
                  <a:lnTo>
                    <a:pt x="1705" y="3352"/>
                  </a:lnTo>
                  <a:lnTo>
                    <a:pt x="1714" y="3333"/>
                  </a:lnTo>
                  <a:lnTo>
                    <a:pt x="1714" y="3324"/>
                  </a:lnTo>
                  <a:lnTo>
                    <a:pt x="1724" y="3314"/>
                  </a:lnTo>
                  <a:lnTo>
                    <a:pt x="1714" y="3314"/>
                  </a:lnTo>
                  <a:lnTo>
                    <a:pt x="1705" y="3305"/>
                  </a:lnTo>
                  <a:close/>
                  <a:moveTo>
                    <a:pt x="1410" y="3428"/>
                  </a:moveTo>
                  <a:lnTo>
                    <a:pt x="1410" y="3419"/>
                  </a:lnTo>
                  <a:lnTo>
                    <a:pt x="1400" y="3419"/>
                  </a:lnTo>
                  <a:lnTo>
                    <a:pt x="1400" y="3428"/>
                  </a:lnTo>
                  <a:lnTo>
                    <a:pt x="1391" y="3428"/>
                  </a:lnTo>
                  <a:lnTo>
                    <a:pt x="1391" y="3438"/>
                  </a:lnTo>
                  <a:lnTo>
                    <a:pt x="1400" y="3448"/>
                  </a:lnTo>
                  <a:lnTo>
                    <a:pt x="1410" y="3438"/>
                  </a:lnTo>
                  <a:lnTo>
                    <a:pt x="1410" y="3428"/>
                  </a:lnTo>
                  <a:close/>
                  <a:moveTo>
                    <a:pt x="2515" y="2790"/>
                  </a:moveTo>
                  <a:lnTo>
                    <a:pt x="2505" y="2800"/>
                  </a:lnTo>
                  <a:lnTo>
                    <a:pt x="2515" y="2800"/>
                  </a:lnTo>
                  <a:lnTo>
                    <a:pt x="2524" y="2800"/>
                  </a:lnTo>
                  <a:lnTo>
                    <a:pt x="2524" y="2790"/>
                  </a:lnTo>
                  <a:lnTo>
                    <a:pt x="2515" y="2790"/>
                  </a:lnTo>
                  <a:close/>
                  <a:moveTo>
                    <a:pt x="3200" y="1314"/>
                  </a:moveTo>
                  <a:lnTo>
                    <a:pt x="3200" y="1305"/>
                  </a:lnTo>
                  <a:lnTo>
                    <a:pt x="3191" y="1295"/>
                  </a:lnTo>
                  <a:lnTo>
                    <a:pt x="3181" y="1295"/>
                  </a:lnTo>
                  <a:lnTo>
                    <a:pt x="3181" y="1285"/>
                  </a:lnTo>
                  <a:lnTo>
                    <a:pt x="3181" y="1276"/>
                  </a:lnTo>
                  <a:lnTo>
                    <a:pt x="3172" y="1267"/>
                  </a:lnTo>
                  <a:lnTo>
                    <a:pt x="3162" y="1267"/>
                  </a:lnTo>
                  <a:lnTo>
                    <a:pt x="3153" y="1267"/>
                  </a:lnTo>
                  <a:lnTo>
                    <a:pt x="3143" y="1257"/>
                  </a:lnTo>
                  <a:lnTo>
                    <a:pt x="3134" y="1247"/>
                  </a:lnTo>
                  <a:lnTo>
                    <a:pt x="3124" y="1247"/>
                  </a:lnTo>
                  <a:lnTo>
                    <a:pt x="3124" y="1238"/>
                  </a:lnTo>
                  <a:lnTo>
                    <a:pt x="3153" y="1219"/>
                  </a:lnTo>
                  <a:lnTo>
                    <a:pt x="3153" y="1209"/>
                  </a:lnTo>
                  <a:lnTo>
                    <a:pt x="3143" y="1209"/>
                  </a:lnTo>
                  <a:lnTo>
                    <a:pt x="3143" y="1200"/>
                  </a:lnTo>
                  <a:lnTo>
                    <a:pt x="3143" y="1190"/>
                  </a:lnTo>
                  <a:lnTo>
                    <a:pt x="3134" y="1181"/>
                  </a:lnTo>
                  <a:lnTo>
                    <a:pt x="3134" y="1171"/>
                  </a:lnTo>
                  <a:lnTo>
                    <a:pt x="3124" y="1171"/>
                  </a:lnTo>
                  <a:lnTo>
                    <a:pt x="3105" y="1181"/>
                  </a:lnTo>
                  <a:lnTo>
                    <a:pt x="3095" y="1181"/>
                  </a:lnTo>
                  <a:lnTo>
                    <a:pt x="3086" y="1190"/>
                  </a:lnTo>
                  <a:lnTo>
                    <a:pt x="3077" y="1190"/>
                  </a:lnTo>
                  <a:lnTo>
                    <a:pt x="3067" y="1181"/>
                  </a:lnTo>
                  <a:lnTo>
                    <a:pt x="3057" y="1181"/>
                  </a:lnTo>
                  <a:lnTo>
                    <a:pt x="3048" y="1181"/>
                  </a:lnTo>
                  <a:lnTo>
                    <a:pt x="3048" y="1171"/>
                  </a:lnTo>
                  <a:lnTo>
                    <a:pt x="3057" y="1162"/>
                  </a:lnTo>
                  <a:lnTo>
                    <a:pt x="3067" y="1162"/>
                  </a:lnTo>
                  <a:lnTo>
                    <a:pt x="3077" y="1152"/>
                  </a:lnTo>
                  <a:lnTo>
                    <a:pt x="3077" y="1133"/>
                  </a:lnTo>
                  <a:lnTo>
                    <a:pt x="3086" y="1124"/>
                  </a:lnTo>
                  <a:lnTo>
                    <a:pt x="3086" y="1114"/>
                  </a:lnTo>
                  <a:lnTo>
                    <a:pt x="3095" y="1114"/>
                  </a:lnTo>
                  <a:lnTo>
                    <a:pt x="3105" y="1114"/>
                  </a:lnTo>
                  <a:lnTo>
                    <a:pt x="3095" y="1114"/>
                  </a:lnTo>
                  <a:lnTo>
                    <a:pt x="3095" y="1104"/>
                  </a:lnTo>
                  <a:lnTo>
                    <a:pt x="3105" y="1104"/>
                  </a:lnTo>
                  <a:lnTo>
                    <a:pt x="3115" y="1104"/>
                  </a:lnTo>
                  <a:lnTo>
                    <a:pt x="3115" y="1095"/>
                  </a:lnTo>
                  <a:lnTo>
                    <a:pt x="3124" y="1086"/>
                  </a:lnTo>
                  <a:lnTo>
                    <a:pt x="3115" y="1086"/>
                  </a:lnTo>
                  <a:lnTo>
                    <a:pt x="3115" y="1076"/>
                  </a:lnTo>
                  <a:lnTo>
                    <a:pt x="3115" y="1066"/>
                  </a:lnTo>
                  <a:lnTo>
                    <a:pt x="3105" y="1057"/>
                  </a:lnTo>
                  <a:lnTo>
                    <a:pt x="3105" y="1047"/>
                  </a:lnTo>
                  <a:lnTo>
                    <a:pt x="3095" y="1038"/>
                  </a:lnTo>
                  <a:lnTo>
                    <a:pt x="3086" y="1028"/>
                  </a:lnTo>
                  <a:lnTo>
                    <a:pt x="3086" y="1009"/>
                  </a:lnTo>
                  <a:lnTo>
                    <a:pt x="3077" y="1009"/>
                  </a:lnTo>
                  <a:lnTo>
                    <a:pt x="3067" y="1000"/>
                  </a:lnTo>
                  <a:lnTo>
                    <a:pt x="3057" y="1000"/>
                  </a:lnTo>
                  <a:lnTo>
                    <a:pt x="3057" y="990"/>
                  </a:lnTo>
                  <a:lnTo>
                    <a:pt x="3048" y="990"/>
                  </a:lnTo>
                  <a:lnTo>
                    <a:pt x="3048" y="981"/>
                  </a:lnTo>
                  <a:lnTo>
                    <a:pt x="3048" y="962"/>
                  </a:lnTo>
                  <a:lnTo>
                    <a:pt x="3048" y="952"/>
                  </a:lnTo>
                  <a:lnTo>
                    <a:pt x="3048" y="943"/>
                  </a:lnTo>
                  <a:lnTo>
                    <a:pt x="3048" y="933"/>
                  </a:lnTo>
                  <a:lnTo>
                    <a:pt x="3038" y="933"/>
                  </a:lnTo>
                  <a:lnTo>
                    <a:pt x="3029" y="943"/>
                  </a:lnTo>
                  <a:lnTo>
                    <a:pt x="3019" y="943"/>
                  </a:lnTo>
                  <a:lnTo>
                    <a:pt x="3000" y="933"/>
                  </a:lnTo>
                  <a:lnTo>
                    <a:pt x="2991" y="933"/>
                  </a:lnTo>
                  <a:lnTo>
                    <a:pt x="2991" y="924"/>
                  </a:lnTo>
                  <a:lnTo>
                    <a:pt x="2991" y="914"/>
                  </a:lnTo>
                  <a:lnTo>
                    <a:pt x="2981" y="914"/>
                  </a:lnTo>
                  <a:lnTo>
                    <a:pt x="2972" y="914"/>
                  </a:lnTo>
                  <a:lnTo>
                    <a:pt x="2962" y="914"/>
                  </a:lnTo>
                  <a:lnTo>
                    <a:pt x="2953" y="914"/>
                  </a:lnTo>
                  <a:lnTo>
                    <a:pt x="2915" y="914"/>
                  </a:lnTo>
                  <a:lnTo>
                    <a:pt x="2905" y="914"/>
                  </a:lnTo>
                  <a:lnTo>
                    <a:pt x="2905" y="905"/>
                  </a:lnTo>
                  <a:lnTo>
                    <a:pt x="2905" y="895"/>
                  </a:lnTo>
                  <a:lnTo>
                    <a:pt x="2895" y="886"/>
                  </a:lnTo>
                  <a:lnTo>
                    <a:pt x="2895" y="876"/>
                  </a:lnTo>
                  <a:lnTo>
                    <a:pt x="2895" y="866"/>
                  </a:lnTo>
                  <a:lnTo>
                    <a:pt x="2886" y="866"/>
                  </a:lnTo>
                  <a:lnTo>
                    <a:pt x="2886" y="857"/>
                  </a:lnTo>
                  <a:lnTo>
                    <a:pt x="2886" y="848"/>
                  </a:lnTo>
                  <a:lnTo>
                    <a:pt x="2886" y="838"/>
                  </a:lnTo>
                  <a:lnTo>
                    <a:pt x="2886" y="828"/>
                  </a:lnTo>
                  <a:lnTo>
                    <a:pt x="2895" y="828"/>
                  </a:lnTo>
                  <a:lnTo>
                    <a:pt x="2905" y="819"/>
                  </a:lnTo>
                  <a:lnTo>
                    <a:pt x="2915" y="809"/>
                  </a:lnTo>
                  <a:lnTo>
                    <a:pt x="2915" y="800"/>
                  </a:lnTo>
                  <a:lnTo>
                    <a:pt x="2905" y="800"/>
                  </a:lnTo>
                  <a:lnTo>
                    <a:pt x="2905" y="790"/>
                  </a:lnTo>
                  <a:lnTo>
                    <a:pt x="2915" y="781"/>
                  </a:lnTo>
                  <a:lnTo>
                    <a:pt x="2934" y="771"/>
                  </a:lnTo>
                  <a:lnTo>
                    <a:pt x="2924" y="752"/>
                  </a:lnTo>
                  <a:lnTo>
                    <a:pt x="2924" y="743"/>
                  </a:lnTo>
                  <a:lnTo>
                    <a:pt x="2905" y="743"/>
                  </a:lnTo>
                  <a:lnTo>
                    <a:pt x="2905" y="733"/>
                  </a:lnTo>
                  <a:lnTo>
                    <a:pt x="2895" y="723"/>
                  </a:lnTo>
                  <a:lnTo>
                    <a:pt x="2886" y="723"/>
                  </a:lnTo>
                  <a:lnTo>
                    <a:pt x="2886" y="714"/>
                  </a:lnTo>
                  <a:lnTo>
                    <a:pt x="2877" y="714"/>
                  </a:lnTo>
                  <a:lnTo>
                    <a:pt x="2877" y="705"/>
                  </a:lnTo>
                  <a:lnTo>
                    <a:pt x="2886" y="705"/>
                  </a:lnTo>
                  <a:lnTo>
                    <a:pt x="2886" y="695"/>
                  </a:lnTo>
                  <a:lnTo>
                    <a:pt x="2886" y="685"/>
                  </a:lnTo>
                  <a:lnTo>
                    <a:pt x="2886" y="676"/>
                  </a:lnTo>
                  <a:lnTo>
                    <a:pt x="2895" y="676"/>
                  </a:lnTo>
                  <a:lnTo>
                    <a:pt x="2895" y="647"/>
                  </a:lnTo>
                  <a:lnTo>
                    <a:pt x="2895" y="638"/>
                  </a:lnTo>
                  <a:lnTo>
                    <a:pt x="2886" y="638"/>
                  </a:lnTo>
                  <a:lnTo>
                    <a:pt x="2877" y="609"/>
                  </a:lnTo>
                  <a:lnTo>
                    <a:pt x="2877" y="600"/>
                  </a:lnTo>
                  <a:lnTo>
                    <a:pt x="2867" y="600"/>
                  </a:lnTo>
                  <a:lnTo>
                    <a:pt x="2867" y="590"/>
                  </a:lnTo>
                  <a:lnTo>
                    <a:pt x="2848" y="600"/>
                  </a:lnTo>
                  <a:lnTo>
                    <a:pt x="2838" y="590"/>
                  </a:lnTo>
                  <a:lnTo>
                    <a:pt x="2838" y="581"/>
                  </a:lnTo>
                  <a:lnTo>
                    <a:pt x="2829" y="581"/>
                  </a:lnTo>
                  <a:lnTo>
                    <a:pt x="2810" y="581"/>
                  </a:lnTo>
                  <a:lnTo>
                    <a:pt x="2800" y="571"/>
                  </a:lnTo>
                  <a:lnTo>
                    <a:pt x="2791" y="562"/>
                  </a:lnTo>
                  <a:lnTo>
                    <a:pt x="2781" y="552"/>
                  </a:lnTo>
                  <a:lnTo>
                    <a:pt x="2781" y="543"/>
                  </a:lnTo>
                  <a:lnTo>
                    <a:pt x="2781" y="533"/>
                  </a:lnTo>
                  <a:lnTo>
                    <a:pt x="2791" y="533"/>
                  </a:lnTo>
                  <a:lnTo>
                    <a:pt x="2791" y="524"/>
                  </a:lnTo>
                  <a:lnTo>
                    <a:pt x="2800" y="514"/>
                  </a:lnTo>
                  <a:lnTo>
                    <a:pt x="2791" y="514"/>
                  </a:lnTo>
                  <a:lnTo>
                    <a:pt x="2791" y="505"/>
                  </a:lnTo>
                  <a:lnTo>
                    <a:pt x="2791" y="495"/>
                  </a:lnTo>
                  <a:lnTo>
                    <a:pt x="2791" y="485"/>
                  </a:lnTo>
                  <a:lnTo>
                    <a:pt x="2781" y="485"/>
                  </a:lnTo>
                  <a:lnTo>
                    <a:pt x="2781" y="476"/>
                  </a:lnTo>
                  <a:lnTo>
                    <a:pt x="2772" y="467"/>
                  </a:lnTo>
                  <a:lnTo>
                    <a:pt x="2762" y="467"/>
                  </a:lnTo>
                  <a:lnTo>
                    <a:pt x="2762" y="476"/>
                  </a:lnTo>
                  <a:lnTo>
                    <a:pt x="2762" y="467"/>
                  </a:lnTo>
                  <a:lnTo>
                    <a:pt x="2753" y="467"/>
                  </a:lnTo>
                  <a:lnTo>
                    <a:pt x="2753" y="457"/>
                  </a:lnTo>
                  <a:lnTo>
                    <a:pt x="2743" y="447"/>
                  </a:lnTo>
                  <a:lnTo>
                    <a:pt x="2734" y="438"/>
                  </a:lnTo>
                  <a:lnTo>
                    <a:pt x="2724" y="438"/>
                  </a:lnTo>
                  <a:lnTo>
                    <a:pt x="2724" y="428"/>
                  </a:lnTo>
                  <a:lnTo>
                    <a:pt x="2734" y="409"/>
                  </a:lnTo>
                  <a:lnTo>
                    <a:pt x="2734" y="400"/>
                  </a:lnTo>
                  <a:lnTo>
                    <a:pt x="2753" y="390"/>
                  </a:lnTo>
                  <a:lnTo>
                    <a:pt x="2762" y="381"/>
                  </a:lnTo>
                  <a:lnTo>
                    <a:pt x="2772" y="381"/>
                  </a:lnTo>
                  <a:lnTo>
                    <a:pt x="2772" y="371"/>
                  </a:lnTo>
                  <a:lnTo>
                    <a:pt x="2772" y="362"/>
                  </a:lnTo>
                  <a:lnTo>
                    <a:pt x="2762" y="362"/>
                  </a:lnTo>
                  <a:lnTo>
                    <a:pt x="2762" y="352"/>
                  </a:lnTo>
                  <a:lnTo>
                    <a:pt x="2762" y="333"/>
                  </a:lnTo>
                  <a:lnTo>
                    <a:pt x="2762" y="324"/>
                  </a:lnTo>
                  <a:lnTo>
                    <a:pt x="2762" y="314"/>
                  </a:lnTo>
                  <a:lnTo>
                    <a:pt x="2772" y="314"/>
                  </a:lnTo>
                  <a:lnTo>
                    <a:pt x="2762" y="314"/>
                  </a:lnTo>
                  <a:lnTo>
                    <a:pt x="2762" y="304"/>
                  </a:lnTo>
                  <a:lnTo>
                    <a:pt x="2762" y="295"/>
                  </a:lnTo>
                  <a:lnTo>
                    <a:pt x="2772" y="295"/>
                  </a:lnTo>
                  <a:lnTo>
                    <a:pt x="2772" y="286"/>
                  </a:lnTo>
                  <a:lnTo>
                    <a:pt x="2772" y="276"/>
                  </a:lnTo>
                  <a:lnTo>
                    <a:pt x="2762" y="276"/>
                  </a:lnTo>
                  <a:lnTo>
                    <a:pt x="2753" y="266"/>
                  </a:lnTo>
                  <a:lnTo>
                    <a:pt x="2743" y="266"/>
                  </a:lnTo>
                  <a:lnTo>
                    <a:pt x="2743" y="257"/>
                  </a:lnTo>
                  <a:lnTo>
                    <a:pt x="2734" y="257"/>
                  </a:lnTo>
                  <a:lnTo>
                    <a:pt x="2724" y="257"/>
                  </a:lnTo>
                  <a:lnTo>
                    <a:pt x="2714" y="257"/>
                  </a:lnTo>
                  <a:lnTo>
                    <a:pt x="2696" y="247"/>
                  </a:lnTo>
                  <a:lnTo>
                    <a:pt x="2686" y="247"/>
                  </a:lnTo>
                  <a:lnTo>
                    <a:pt x="2686" y="238"/>
                  </a:lnTo>
                  <a:lnTo>
                    <a:pt x="2686" y="228"/>
                  </a:lnTo>
                  <a:lnTo>
                    <a:pt x="2676" y="228"/>
                  </a:lnTo>
                  <a:lnTo>
                    <a:pt x="2676" y="219"/>
                  </a:lnTo>
                  <a:lnTo>
                    <a:pt x="2676" y="209"/>
                  </a:lnTo>
                  <a:lnTo>
                    <a:pt x="2676" y="200"/>
                  </a:lnTo>
                  <a:lnTo>
                    <a:pt x="2676" y="190"/>
                  </a:lnTo>
                  <a:lnTo>
                    <a:pt x="2676" y="181"/>
                  </a:lnTo>
                  <a:lnTo>
                    <a:pt x="2667" y="181"/>
                  </a:lnTo>
                  <a:lnTo>
                    <a:pt x="2657" y="181"/>
                  </a:lnTo>
                  <a:lnTo>
                    <a:pt x="2648" y="181"/>
                  </a:lnTo>
                  <a:lnTo>
                    <a:pt x="2648" y="171"/>
                  </a:lnTo>
                  <a:lnTo>
                    <a:pt x="2638" y="171"/>
                  </a:lnTo>
                  <a:lnTo>
                    <a:pt x="2648" y="200"/>
                  </a:lnTo>
                  <a:lnTo>
                    <a:pt x="2657" y="200"/>
                  </a:lnTo>
                  <a:lnTo>
                    <a:pt x="2657" y="209"/>
                  </a:lnTo>
                  <a:lnTo>
                    <a:pt x="2657" y="219"/>
                  </a:lnTo>
                  <a:lnTo>
                    <a:pt x="2648" y="228"/>
                  </a:lnTo>
                  <a:lnTo>
                    <a:pt x="2600" y="247"/>
                  </a:lnTo>
                  <a:lnTo>
                    <a:pt x="2600" y="257"/>
                  </a:lnTo>
                  <a:lnTo>
                    <a:pt x="2591" y="247"/>
                  </a:lnTo>
                  <a:lnTo>
                    <a:pt x="2581" y="247"/>
                  </a:lnTo>
                  <a:lnTo>
                    <a:pt x="2581" y="238"/>
                  </a:lnTo>
                  <a:lnTo>
                    <a:pt x="2572" y="238"/>
                  </a:lnTo>
                  <a:lnTo>
                    <a:pt x="2562" y="238"/>
                  </a:lnTo>
                  <a:lnTo>
                    <a:pt x="2553" y="238"/>
                  </a:lnTo>
                  <a:lnTo>
                    <a:pt x="2543" y="238"/>
                  </a:lnTo>
                  <a:lnTo>
                    <a:pt x="2524" y="266"/>
                  </a:lnTo>
                  <a:lnTo>
                    <a:pt x="2515" y="266"/>
                  </a:lnTo>
                  <a:lnTo>
                    <a:pt x="2505" y="266"/>
                  </a:lnTo>
                  <a:lnTo>
                    <a:pt x="2496" y="266"/>
                  </a:lnTo>
                  <a:lnTo>
                    <a:pt x="2438" y="276"/>
                  </a:lnTo>
                  <a:lnTo>
                    <a:pt x="2419" y="276"/>
                  </a:lnTo>
                  <a:lnTo>
                    <a:pt x="2410" y="276"/>
                  </a:lnTo>
                  <a:lnTo>
                    <a:pt x="2410" y="266"/>
                  </a:lnTo>
                  <a:lnTo>
                    <a:pt x="2400" y="266"/>
                  </a:lnTo>
                  <a:lnTo>
                    <a:pt x="2400" y="257"/>
                  </a:lnTo>
                  <a:lnTo>
                    <a:pt x="2391" y="257"/>
                  </a:lnTo>
                  <a:lnTo>
                    <a:pt x="2381" y="247"/>
                  </a:lnTo>
                  <a:lnTo>
                    <a:pt x="2381" y="238"/>
                  </a:lnTo>
                  <a:lnTo>
                    <a:pt x="2372" y="238"/>
                  </a:lnTo>
                  <a:lnTo>
                    <a:pt x="2372" y="228"/>
                  </a:lnTo>
                  <a:lnTo>
                    <a:pt x="2353" y="228"/>
                  </a:lnTo>
                  <a:lnTo>
                    <a:pt x="2305" y="228"/>
                  </a:lnTo>
                  <a:lnTo>
                    <a:pt x="2295" y="228"/>
                  </a:lnTo>
                  <a:lnTo>
                    <a:pt x="2295" y="219"/>
                  </a:lnTo>
                  <a:lnTo>
                    <a:pt x="2286" y="219"/>
                  </a:lnTo>
                  <a:lnTo>
                    <a:pt x="2276" y="219"/>
                  </a:lnTo>
                  <a:lnTo>
                    <a:pt x="2229" y="228"/>
                  </a:lnTo>
                  <a:lnTo>
                    <a:pt x="2181" y="266"/>
                  </a:lnTo>
                  <a:lnTo>
                    <a:pt x="2153" y="276"/>
                  </a:lnTo>
                  <a:lnTo>
                    <a:pt x="2143" y="276"/>
                  </a:lnTo>
                  <a:lnTo>
                    <a:pt x="2143" y="266"/>
                  </a:lnTo>
                  <a:lnTo>
                    <a:pt x="2134" y="266"/>
                  </a:lnTo>
                  <a:lnTo>
                    <a:pt x="2124" y="266"/>
                  </a:lnTo>
                  <a:lnTo>
                    <a:pt x="2124" y="257"/>
                  </a:lnTo>
                  <a:lnTo>
                    <a:pt x="2115" y="257"/>
                  </a:lnTo>
                  <a:lnTo>
                    <a:pt x="2095" y="247"/>
                  </a:lnTo>
                  <a:lnTo>
                    <a:pt x="2086" y="247"/>
                  </a:lnTo>
                  <a:lnTo>
                    <a:pt x="2077" y="238"/>
                  </a:lnTo>
                  <a:lnTo>
                    <a:pt x="2057" y="238"/>
                  </a:lnTo>
                  <a:lnTo>
                    <a:pt x="2048" y="228"/>
                  </a:lnTo>
                  <a:lnTo>
                    <a:pt x="2048" y="219"/>
                  </a:lnTo>
                  <a:lnTo>
                    <a:pt x="2038" y="209"/>
                  </a:lnTo>
                  <a:lnTo>
                    <a:pt x="2029" y="209"/>
                  </a:lnTo>
                  <a:lnTo>
                    <a:pt x="2029" y="200"/>
                  </a:lnTo>
                  <a:lnTo>
                    <a:pt x="2010" y="200"/>
                  </a:lnTo>
                  <a:lnTo>
                    <a:pt x="2000" y="190"/>
                  </a:lnTo>
                  <a:lnTo>
                    <a:pt x="1991" y="190"/>
                  </a:lnTo>
                  <a:lnTo>
                    <a:pt x="1991" y="200"/>
                  </a:lnTo>
                  <a:lnTo>
                    <a:pt x="1981" y="200"/>
                  </a:lnTo>
                  <a:lnTo>
                    <a:pt x="1962" y="209"/>
                  </a:lnTo>
                  <a:lnTo>
                    <a:pt x="1953" y="209"/>
                  </a:lnTo>
                  <a:lnTo>
                    <a:pt x="1943" y="200"/>
                  </a:lnTo>
                  <a:lnTo>
                    <a:pt x="1867" y="200"/>
                  </a:lnTo>
                  <a:lnTo>
                    <a:pt x="1848" y="209"/>
                  </a:lnTo>
                  <a:lnTo>
                    <a:pt x="1781" y="209"/>
                  </a:lnTo>
                  <a:lnTo>
                    <a:pt x="1772" y="209"/>
                  </a:lnTo>
                  <a:lnTo>
                    <a:pt x="1772" y="200"/>
                  </a:lnTo>
                  <a:lnTo>
                    <a:pt x="1762" y="200"/>
                  </a:lnTo>
                  <a:lnTo>
                    <a:pt x="1762" y="190"/>
                  </a:lnTo>
                  <a:lnTo>
                    <a:pt x="1762" y="181"/>
                  </a:lnTo>
                  <a:lnTo>
                    <a:pt x="1762" y="171"/>
                  </a:lnTo>
                  <a:lnTo>
                    <a:pt x="1753" y="171"/>
                  </a:lnTo>
                  <a:lnTo>
                    <a:pt x="1753" y="162"/>
                  </a:lnTo>
                  <a:lnTo>
                    <a:pt x="1743" y="152"/>
                  </a:lnTo>
                  <a:lnTo>
                    <a:pt x="1743" y="143"/>
                  </a:lnTo>
                  <a:lnTo>
                    <a:pt x="1743" y="133"/>
                  </a:lnTo>
                  <a:lnTo>
                    <a:pt x="1743" y="124"/>
                  </a:lnTo>
                  <a:lnTo>
                    <a:pt x="1743" y="114"/>
                  </a:lnTo>
                  <a:lnTo>
                    <a:pt x="1734" y="114"/>
                  </a:lnTo>
                  <a:lnTo>
                    <a:pt x="1734" y="104"/>
                  </a:lnTo>
                  <a:lnTo>
                    <a:pt x="1734" y="95"/>
                  </a:lnTo>
                  <a:lnTo>
                    <a:pt x="1734" y="86"/>
                  </a:lnTo>
                  <a:lnTo>
                    <a:pt x="1734" y="76"/>
                  </a:lnTo>
                  <a:lnTo>
                    <a:pt x="1734" y="66"/>
                  </a:lnTo>
                  <a:lnTo>
                    <a:pt x="1734" y="57"/>
                  </a:lnTo>
                  <a:lnTo>
                    <a:pt x="1734" y="48"/>
                  </a:lnTo>
                  <a:lnTo>
                    <a:pt x="1734" y="38"/>
                  </a:lnTo>
                  <a:lnTo>
                    <a:pt x="1734" y="28"/>
                  </a:lnTo>
                  <a:lnTo>
                    <a:pt x="1724" y="28"/>
                  </a:lnTo>
                  <a:lnTo>
                    <a:pt x="1724" y="19"/>
                  </a:lnTo>
                  <a:lnTo>
                    <a:pt x="1724" y="9"/>
                  </a:lnTo>
                  <a:lnTo>
                    <a:pt x="1714" y="9"/>
                  </a:lnTo>
                  <a:lnTo>
                    <a:pt x="1714" y="0"/>
                  </a:lnTo>
                  <a:lnTo>
                    <a:pt x="1705" y="0"/>
                  </a:lnTo>
                  <a:lnTo>
                    <a:pt x="1676" y="9"/>
                  </a:lnTo>
                  <a:lnTo>
                    <a:pt x="1658" y="19"/>
                  </a:lnTo>
                  <a:lnTo>
                    <a:pt x="1638" y="19"/>
                  </a:lnTo>
                  <a:lnTo>
                    <a:pt x="1629" y="19"/>
                  </a:lnTo>
                  <a:lnTo>
                    <a:pt x="1600" y="9"/>
                  </a:lnTo>
                  <a:lnTo>
                    <a:pt x="1591" y="9"/>
                  </a:lnTo>
                  <a:lnTo>
                    <a:pt x="1581" y="9"/>
                  </a:lnTo>
                  <a:lnTo>
                    <a:pt x="1581" y="19"/>
                  </a:lnTo>
                  <a:lnTo>
                    <a:pt x="1581" y="38"/>
                  </a:lnTo>
                  <a:lnTo>
                    <a:pt x="1591" y="38"/>
                  </a:lnTo>
                  <a:lnTo>
                    <a:pt x="1581" y="38"/>
                  </a:lnTo>
                  <a:lnTo>
                    <a:pt x="1581" y="48"/>
                  </a:lnTo>
                  <a:lnTo>
                    <a:pt x="1581" y="57"/>
                  </a:lnTo>
                  <a:lnTo>
                    <a:pt x="1581" y="66"/>
                  </a:lnTo>
                  <a:lnTo>
                    <a:pt x="1591" y="66"/>
                  </a:lnTo>
                  <a:lnTo>
                    <a:pt x="1591" y="76"/>
                  </a:lnTo>
                  <a:lnTo>
                    <a:pt x="1600" y="76"/>
                  </a:lnTo>
                  <a:lnTo>
                    <a:pt x="1600" y="86"/>
                  </a:lnTo>
                  <a:lnTo>
                    <a:pt x="1610" y="95"/>
                  </a:lnTo>
                  <a:lnTo>
                    <a:pt x="1629" y="104"/>
                  </a:lnTo>
                  <a:lnTo>
                    <a:pt x="1629" y="114"/>
                  </a:lnTo>
                  <a:lnTo>
                    <a:pt x="1600" y="124"/>
                  </a:lnTo>
                  <a:lnTo>
                    <a:pt x="1591" y="124"/>
                  </a:lnTo>
                  <a:lnTo>
                    <a:pt x="1572" y="124"/>
                  </a:lnTo>
                  <a:lnTo>
                    <a:pt x="1562" y="124"/>
                  </a:lnTo>
                  <a:lnTo>
                    <a:pt x="1543" y="152"/>
                  </a:lnTo>
                  <a:lnTo>
                    <a:pt x="1515" y="181"/>
                  </a:lnTo>
                  <a:lnTo>
                    <a:pt x="1505" y="181"/>
                  </a:lnTo>
                  <a:lnTo>
                    <a:pt x="1505" y="190"/>
                  </a:lnTo>
                  <a:lnTo>
                    <a:pt x="1505" y="219"/>
                  </a:lnTo>
                  <a:lnTo>
                    <a:pt x="1486" y="247"/>
                  </a:lnTo>
                  <a:lnTo>
                    <a:pt x="1486" y="257"/>
                  </a:lnTo>
                  <a:lnTo>
                    <a:pt x="1495" y="257"/>
                  </a:lnTo>
                  <a:lnTo>
                    <a:pt x="1495" y="266"/>
                  </a:lnTo>
                  <a:lnTo>
                    <a:pt x="1505" y="266"/>
                  </a:lnTo>
                  <a:lnTo>
                    <a:pt x="1505" y="276"/>
                  </a:lnTo>
                  <a:lnTo>
                    <a:pt x="1467" y="304"/>
                  </a:lnTo>
                  <a:lnTo>
                    <a:pt x="1457" y="304"/>
                  </a:lnTo>
                  <a:lnTo>
                    <a:pt x="1438" y="304"/>
                  </a:lnTo>
                  <a:lnTo>
                    <a:pt x="1419" y="304"/>
                  </a:lnTo>
                  <a:lnTo>
                    <a:pt x="1419" y="295"/>
                  </a:lnTo>
                  <a:lnTo>
                    <a:pt x="1419" y="286"/>
                  </a:lnTo>
                  <a:lnTo>
                    <a:pt x="1419" y="276"/>
                  </a:lnTo>
                  <a:lnTo>
                    <a:pt x="1410" y="266"/>
                  </a:lnTo>
                  <a:lnTo>
                    <a:pt x="1400" y="266"/>
                  </a:lnTo>
                  <a:lnTo>
                    <a:pt x="1372" y="266"/>
                  </a:lnTo>
                  <a:lnTo>
                    <a:pt x="1362" y="257"/>
                  </a:lnTo>
                  <a:lnTo>
                    <a:pt x="1334" y="238"/>
                  </a:lnTo>
                  <a:lnTo>
                    <a:pt x="1324" y="238"/>
                  </a:lnTo>
                  <a:lnTo>
                    <a:pt x="1324" y="247"/>
                  </a:lnTo>
                  <a:lnTo>
                    <a:pt x="1324" y="257"/>
                  </a:lnTo>
                  <a:lnTo>
                    <a:pt x="1324" y="266"/>
                  </a:lnTo>
                  <a:lnTo>
                    <a:pt x="1315" y="266"/>
                  </a:lnTo>
                  <a:lnTo>
                    <a:pt x="1315" y="276"/>
                  </a:lnTo>
                  <a:lnTo>
                    <a:pt x="1324" y="286"/>
                  </a:lnTo>
                  <a:lnTo>
                    <a:pt x="1324" y="295"/>
                  </a:lnTo>
                  <a:lnTo>
                    <a:pt x="1315" y="304"/>
                  </a:lnTo>
                  <a:lnTo>
                    <a:pt x="1315" y="314"/>
                  </a:lnTo>
                  <a:lnTo>
                    <a:pt x="1305" y="314"/>
                  </a:lnTo>
                  <a:lnTo>
                    <a:pt x="1295" y="314"/>
                  </a:lnTo>
                  <a:lnTo>
                    <a:pt x="1248" y="333"/>
                  </a:lnTo>
                  <a:lnTo>
                    <a:pt x="1238" y="333"/>
                  </a:lnTo>
                  <a:lnTo>
                    <a:pt x="1238" y="324"/>
                  </a:lnTo>
                  <a:lnTo>
                    <a:pt x="1229" y="333"/>
                  </a:lnTo>
                  <a:lnTo>
                    <a:pt x="1219" y="333"/>
                  </a:lnTo>
                  <a:lnTo>
                    <a:pt x="1219" y="324"/>
                  </a:lnTo>
                  <a:lnTo>
                    <a:pt x="1210" y="324"/>
                  </a:lnTo>
                  <a:lnTo>
                    <a:pt x="1210" y="314"/>
                  </a:lnTo>
                  <a:lnTo>
                    <a:pt x="1200" y="324"/>
                  </a:lnTo>
                  <a:lnTo>
                    <a:pt x="1191" y="333"/>
                  </a:lnTo>
                  <a:lnTo>
                    <a:pt x="1181" y="343"/>
                  </a:lnTo>
                  <a:lnTo>
                    <a:pt x="1162" y="343"/>
                  </a:lnTo>
                  <a:lnTo>
                    <a:pt x="1152" y="352"/>
                  </a:lnTo>
                  <a:lnTo>
                    <a:pt x="1134" y="371"/>
                  </a:lnTo>
                  <a:lnTo>
                    <a:pt x="1134" y="362"/>
                  </a:lnTo>
                  <a:lnTo>
                    <a:pt x="1124" y="362"/>
                  </a:lnTo>
                  <a:lnTo>
                    <a:pt x="1114" y="362"/>
                  </a:lnTo>
                  <a:lnTo>
                    <a:pt x="1114" y="352"/>
                  </a:lnTo>
                  <a:lnTo>
                    <a:pt x="1105" y="352"/>
                  </a:lnTo>
                  <a:lnTo>
                    <a:pt x="1105" y="362"/>
                  </a:lnTo>
                  <a:lnTo>
                    <a:pt x="1095" y="362"/>
                  </a:lnTo>
                  <a:lnTo>
                    <a:pt x="1086" y="371"/>
                  </a:lnTo>
                  <a:lnTo>
                    <a:pt x="1086" y="381"/>
                  </a:lnTo>
                  <a:lnTo>
                    <a:pt x="1086" y="390"/>
                  </a:lnTo>
                  <a:lnTo>
                    <a:pt x="1076" y="409"/>
                  </a:lnTo>
                  <a:lnTo>
                    <a:pt x="1067" y="409"/>
                  </a:lnTo>
                  <a:lnTo>
                    <a:pt x="1057" y="400"/>
                  </a:lnTo>
                  <a:lnTo>
                    <a:pt x="1048" y="400"/>
                  </a:lnTo>
                  <a:lnTo>
                    <a:pt x="1019" y="400"/>
                  </a:lnTo>
                  <a:lnTo>
                    <a:pt x="1010" y="400"/>
                  </a:lnTo>
                  <a:lnTo>
                    <a:pt x="1000" y="400"/>
                  </a:lnTo>
                  <a:lnTo>
                    <a:pt x="991" y="400"/>
                  </a:lnTo>
                  <a:lnTo>
                    <a:pt x="991" y="409"/>
                  </a:lnTo>
                  <a:lnTo>
                    <a:pt x="981" y="428"/>
                  </a:lnTo>
                  <a:lnTo>
                    <a:pt x="981" y="438"/>
                  </a:lnTo>
                  <a:lnTo>
                    <a:pt x="991" y="447"/>
                  </a:lnTo>
                  <a:lnTo>
                    <a:pt x="991" y="457"/>
                  </a:lnTo>
                  <a:lnTo>
                    <a:pt x="981" y="495"/>
                  </a:lnTo>
                  <a:lnTo>
                    <a:pt x="1000" y="485"/>
                  </a:lnTo>
                  <a:lnTo>
                    <a:pt x="1010" y="495"/>
                  </a:lnTo>
                  <a:lnTo>
                    <a:pt x="1019" y="495"/>
                  </a:lnTo>
                  <a:lnTo>
                    <a:pt x="1019" y="505"/>
                  </a:lnTo>
                  <a:lnTo>
                    <a:pt x="1019" y="514"/>
                  </a:lnTo>
                  <a:lnTo>
                    <a:pt x="1029" y="514"/>
                  </a:lnTo>
                  <a:lnTo>
                    <a:pt x="1029" y="524"/>
                  </a:lnTo>
                  <a:lnTo>
                    <a:pt x="1038" y="524"/>
                  </a:lnTo>
                  <a:lnTo>
                    <a:pt x="1038" y="533"/>
                  </a:lnTo>
                  <a:lnTo>
                    <a:pt x="1038" y="543"/>
                  </a:lnTo>
                  <a:lnTo>
                    <a:pt x="1038" y="552"/>
                  </a:lnTo>
                  <a:lnTo>
                    <a:pt x="1038" y="562"/>
                  </a:lnTo>
                  <a:lnTo>
                    <a:pt x="1038" y="571"/>
                  </a:lnTo>
                  <a:lnTo>
                    <a:pt x="1038" y="581"/>
                  </a:lnTo>
                  <a:lnTo>
                    <a:pt x="1029" y="590"/>
                  </a:lnTo>
                  <a:lnTo>
                    <a:pt x="1029" y="600"/>
                  </a:lnTo>
                  <a:lnTo>
                    <a:pt x="1019" y="600"/>
                  </a:lnTo>
                  <a:lnTo>
                    <a:pt x="1019" y="609"/>
                  </a:lnTo>
                  <a:lnTo>
                    <a:pt x="1010" y="609"/>
                  </a:lnTo>
                  <a:lnTo>
                    <a:pt x="1010" y="600"/>
                  </a:lnTo>
                  <a:lnTo>
                    <a:pt x="1010" y="590"/>
                  </a:lnTo>
                  <a:lnTo>
                    <a:pt x="1000" y="590"/>
                  </a:lnTo>
                  <a:lnTo>
                    <a:pt x="1000" y="581"/>
                  </a:lnTo>
                  <a:lnTo>
                    <a:pt x="991" y="581"/>
                  </a:lnTo>
                  <a:lnTo>
                    <a:pt x="981" y="581"/>
                  </a:lnTo>
                  <a:lnTo>
                    <a:pt x="972" y="590"/>
                  </a:lnTo>
                  <a:lnTo>
                    <a:pt x="953" y="600"/>
                  </a:lnTo>
                  <a:lnTo>
                    <a:pt x="934" y="609"/>
                  </a:lnTo>
                  <a:lnTo>
                    <a:pt x="934" y="619"/>
                  </a:lnTo>
                  <a:lnTo>
                    <a:pt x="914" y="628"/>
                  </a:lnTo>
                  <a:lnTo>
                    <a:pt x="914" y="638"/>
                  </a:lnTo>
                  <a:lnTo>
                    <a:pt x="914" y="647"/>
                  </a:lnTo>
                  <a:lnTo>
                    <a:pt x="914" y="657"/>
                  </a:lnTo>
                  <a:lnTo>
                    <a:pt x="924" y="666"/>
                  </a:lnTo>
                  <a:lnTo>
                    <a:pt x="924" y="676"/>
                  </a:lnTo>
                  <a:lnTo>
                    <a:pt x="934" y="676"/>
                  </a:lnTo>
                  <a:lnTo>
                    <a:pt x="943" y="685"/>
                  </a:lnTo>
                  <a:lnTo>
                    <a:pt x="953" y="685"/>
                  </a:lnTo>
                  <a:lnTo>
                    <a:pt x="953" y="695"/>
                  </a:lnTo>
                  <a:lnTo>
                    <a:pt x="953" y="705"/>
                  </a:lnTo>
                  <a:lnTo>
                    <a:pt x="953" y="714"/>
                  </a:lnTo>
                  <a:lnTo>
                    <a:pt x="962" y="723"/>
                  </a:lnTo>
                  <a:lnTo>
                    <a:pt x="962" y="733"/>
                  </a:lnTo>
                  <a:lnTo>
                    <a:pt x="962" y="752"/>
                  </a:lnTo>
                  <a:lnTo>
                    <a:pt x="962" y="762"/>
                  </a:lnTo>
                  <a:lnTo>
                    <a:pt x="972" y="771"/>
                  </a:lnTo>
                  <a:lnTo>
                    <a:pt x="972" y="781"/>
                  </a:lnTo>
                  <a:lnTo>
                    <a:pt x="981" y="790"/>
                  </a:lnTo>
                  <a:lnTo>
                    <a:pt x="991" y="790"/>
                  </a:lnTo>
                  <a:lnTo>
                    <a:pt x="1000" y="790"/>
                  </a:lnTo>
                  <a:lnTo>
                    <a:pt x="1000" y="800"/>
                  </a:lnTo>
                  <a:lnTo>
                    <a:pt x="1010" y="800"/>
                  </a:lnTo>
                  <a:lnTo>
                    <a:pt x="1010" y="809"/>
                  </a:lnTo>
                  <a:lnTo>
                    <a:pt x="1010" y="828"/>
                  </a:lnTo>
                  <a:lnTo>
                    <a:pt x="1000" y="828"/>
                  </a:lnTo>
                  <a:lnTo>
                    <a:pt x="991" y="838"/>
                  </a:lnTo>
                  <a:lnTo>
                    <a:pt x="981" y="857"/>
                  </a:lnTo>
                  <a:lnTo>
                    <a:pt x="972" y="866"/>
                  </a:lnTo>
                  <a:lnTo>
                    <a:pt x="972" y="876"/>
                  </a:lnTo>
                  <a:lnTo>
                    <a:pt x="972" y="886"/>
                  </a:lnTo>
                  <a:lnTo>
                    <a:pt x="962" y="895"/>
                  </a:lnTo>
                  <a:lnTo>
                    <a:pt x="953" y="895"/>
                  </a:lnTo>
                  <a:lnTo>
                    <a:pt x="943" y="905"/>
                  </a:lnTo>
                  <a:lnTo>
                    <a:pt x="943" y="914"/>
                  </a:lnTo>
                  <a:lnTo>
                    <a:pt x="934" y="914"/>
                  </a:lnTo>
                  <a:lnTo>
                    <a:pt x="924" y="924"/>
                  </a:lnTo>
                  <a:lnTo>
                    <a:pt x="924" y="933"/>
                  </a:lnTo>
                  <a:lnTo>
                    <a:pt x="914" y="933"/>
                  </a:lnTo>
                  <a:lnTo>
                    <a:pt x="905" y="933"/>
                  </a:lnTo>
                  <a:lnTo>
                    <a:pt x="914" y="943"/>
                  </a:lnTo>
                  <a:lnTo>
                    <a:pt x="914" y="952"/>
                  </a:lnTo>
                  <a:lnTo>
                    <a:pt x="914" y="962"/>
                  </a:lnTo>
                  <a:lnTo>
                    <a:pt x="914" y="971"/>
                  </a:lnTo>
                  <a:lnTo>
                    <a:pt x="914" y="981"/>
                  </a:lnTo>
                  <a:lnTo>
                    <a:pt x="924" y="990"/>
                  </a:lnTo>
                  <a:lnTo>
                    <a:pt x="934" y="1000"/>
                  </a:lnTo>
                  <a:lnTo>
                    <a:pt x="943" y="1009"/>
                  </a:lnTo>
                  <a:lnTo>
                    <a:pt x="943" y="1019"/>
                  </a:lnTo>
                  <a:lnTo>
                    <a:pt x="943" y="1028"/>
                  </a:lnTo>
                  <a:lnTo>
                    <a:pt x="934" y="1047"/>
                  </a:lnTo>
                  <a:lnTo>
                    <a:pt x="934" y="1057"/>
                  </a:lnTo>
                  <a:lnTo>
                    <a:pt x="934" y="1066"/>
                  </a:lnTo>
                  <a:lnTo>
                    <a:pt x="943" y="1066"/>
                  </a:lnTo>
                  <a:lnTo>
                    <a:pt x="943" y="1076"/>
                  </a:lnTo>
                  <a:lnTo>
                    <a:pt x="953" y="1076"/>
                  </a:lnTo>
                  <a:lnTo>
                    <a:pt x="962" y="1086"/>
                  </a:lnTo>
                  <a:lnTo>
                    <a:pt x="962" y="1095"/>
                  </a:lnTo>
                  <a:lnTo>
                    <a:pt x="962" y="1104"/>
                  </a:lnTo>
                  <a:lnTo>
                    <a:pt x="972" y="1104"/>
                  </a:lnTo>
                  <a:lnTo>
                    <a:pt x="981" y="1104"/>
                  </a:lnTo>
                  <a:lnTo>
                    <a:pt x="991" y="1104"/>
                  </a:lnTo>
                  <a:lnTo>
                    <a:pt x="1000" y="1114"/>
                  </a:lnTo>
                  <a:lnTo>
                    <a:pt x="1000" y="1124"/>
                  </a:lnTo>
                  <a:lnTo>
                    <a:pt x="1019" y="1133"/>
                  </a:lnTo>
                  <a:lnTo>
                    <a:pt x="1029" y="1133"/>
                  </a:lnTo>
                  <a:lnTo>
                    <a:pt x="1029" y="1143"/>
                  </a:lnTo>
                  <a:lnTo>
                    <a:pt x="1029" y="1152"/>
                  </a:lnTo>
                  <a:lnTo>
                    <a:pt x="1010" y="1181"/>
                  </a:lnTo>
                  <a:lnTo>
                    <a:pt x="1010" y="1190"/>
                  </a:lnTo>
                  <a:lnTo>
                    <a:pt x="1000" y="1209"/>
                  </a:lnTo>
                  <a:lnTo>
                    <a:pt x="991" y="1228"/>
                  </a:lnTo>
                  <a:lnTo>
                    <a:pt x="991" y="1238"/>
                  </a:lnTo>
                  <a:lnTo>
                    <a:pt x="1000" y="1238"/>
                  </a:lnTo>
                  <a:lnTo>
                    <a:pt x="1000" y="1247"/>
                  </a:lnTo>
                  <a:lnTo>
                    <a:pt x="1019" y="1267"/>
                  </a:lnTo>
                  <a:lnTo>
                    <a:pt x="1029" y="1267"/>
                  </a:lnTo>
                  <a:lnTo>
                    <a:pt x="1029" y="1276"/>
                  </a:lnTo>
                  <a:lnTo>
                    <a:pt x="1019" y="1276"/>
                  </a:lnTo>
                  <a:lnTo>
                    <a:pt x="1010" y="1295"/>
                  </a:lnTo>
                  <a:lnTo>
                    <a:pt x="1010" y="1305"/>
                  </a:lnTo>
                  <a:lnTo>
                    <a:pt x="1000" y="1305"/>
                  </a:lnTo>
                  <a:lnTo>
                    <a:pt x="1000" y="1314"/>
                  </a:lnTo>
                  <a:lnTo>
                    <a:pt x="991" y="1314"/>
                  </a:lnTo>
                  <a:lnTo>
                    <a:pt x="981" y="1314"/>
                  </a:lnTo>
                  <a:lnTo>
                    <a:pt x="981" y="1305"/>
                  </a:lnTo>
                  <a:lnTo>
                    <a:pt x="981" y="1295"/>
                  </a:lnTo>
                  <a:lnTo>
                    <a:pt x="981" y="1285"/>
                  </a:lnTo>
                  <a:lnTo>
                    <a:pt x="972" y="1285"/>
                  </a:lnTo>
                  <a:lnTo>
                    <a:pt x="972" y="1276"/>
                  </a:lnTo>
                  <a:lnTo>
                    <a:pt x="962" y="1267"/>
                  </a:lnTo>
                  <a:lnTo>
                    <a:pt x="953" y="1267"/>
                  </a:lnTo>
                  <a:lnTo>
                    <a:pt x="943" y="1267"/>
                  </a:lnTo>
                  <a:lnTo>
                    <a:pt x="924" y="1295"/>
                  </a:lnTo>
                  <a:lnTo>
                    <a:pt x="867" y="1343"/>
                  </a:lnTo>
                  <a:lnTo>
                    <a:pt x="867" y="1352"/>
                  </a:lnTo>
                  <a:lnTo>
                    <a:pt x="876" y="1390"/>
                  </a:lnTo>
                  <a:lnTo>
                    <a:pt x="886" y="1390"/>
                  </a:lnTo>
                  <a:lnTo>
                    <a:pt x="886" y="1400"/>
                  </a:lnTo>
                  <a:lnTo>
                    <a:pt x="876" y="1390"/>
                  </a:lnTo>
                  <a:lnTo>
                    <a:pt x="867" y="1390"/>
                  </a:lnTo>
                  <a:lnTo>
                    <a:pt x="857" y="1381"/>
                  </a:lnTo>
                  <a:lnTo>
                    <a:pt x="848" y="1390"/>
                  </a:lnTo>
                  <a:lnTo>
                    <a:pt x="838" y="1381"/>
                  </a:lnTo>
                  <a:lnTo>
                    <a:pt x="829" y="1390"/>
                  </a:lnTo>
                  <a:lnTo>
                    <a:pt x="819" y="1390"/>
                  </a:lnTo>
                  <a:lnTo>
                    <a:pt x="810" y="1419"/>
                  </a:lnTo>
                  <a:lnTo>
                    <a:pt x="753" y="1447"/>
                  </a:lnTo>
                  <a:lnTo>
                    <a:pt x="753" y="1457"/>
                  </a:lnTo>
                  <a:lnTo>
                    <a:pt x="762" y="1457"/>
                  </a:lnTo>
                  <a:lnTo>
                    <a:pt x="762" y="1467"/>
                  </a:lnTo>
                  <a:lnTo>
                    <a:pt x="772" y="1476"/>
                  </a:lnTo>
                  <a:lnTo>
                    <a:pt x="772" y="1485"/>
                  </a:lnTo>
                  <a:lnTo>
                    <a:pt x="772" y="1495"/>
                  </a:lnTo>
                  <a:lnTo>
                    <a:pt x="781" y="1505"/>
                  </a:lnTo>
                  <a:lnTo>
                    <a:pt x="781" y="1514"/>
                  </a:lnTo>
                  <a:lnTo>
                    <a:pt x="753" y="1514"/>
                  </a:lnTo>
                  <a:lnTo>
                    <a:pt x="743" y="1514"/>
                  </a:lnTo>
                  <a:lnTo>
                    <a:pt x="715" y="1514"/>
                  </a:lnTo>
                  <a:lnTo>
                    <a:pt x="705" y="1524"/>
                  </a:lnTo>
                  <a:lnTo>
                    <a:pt x="695" y="1524"/>
                  </a:lnTo>
                  <a:lnTo>
                    <a:pt x="695" y="1514"/>
                  </a:lnTo>
                  <a:lnTo>
                    <a:pt x="686" y="1514"/>
                  </a:lnTo>
                  <a:lnTo>
                    <a:pt x="676" y="1514"/>
                  </a:lnTo>
                  <a:lnTo>
                    <a:pt x="676" y="1505"/>
                  </a:lnTo>
                  <a:lnTo>
                    <a:pt x="657" y="1495"/>
                  </a:lnTo>
                  <a:lnTo>
                    <a:pt x="648" y="1485"/>
                  </a:lnTo>
                  <a:lnTo>
                    <a:pt x="648" y="1476"/>
                  </a:lnTo>
                  <a:lnTo>
                    <a:pt x="638" y="1467"/>
                  </a:lnTo>
                  <a:lnTo>
                    <a:pt x="638" y="1457"/>
                  </a:lnTo>
                  <a:lnTo>
                    <a:pt x="638" y="1447"/>
                  </a:lnTo>
                  <a:lnTo>
                    <a:pt x="638" y="1438"/>
                  </a:lnTo>
                  <a:lnTo>
                    <a:pt x="629" y="1428"/>
                  </a:lnTo>
                  <a:lnTo>
                    <a:pt x="591" y="1419"/>
                  </a:lnTo>
                  <a:lnTo>
                    <a:pt x="572" y="1428"/>
                  </a:lnTo>
                  <a:lnTo>
                    <a:pt x="562" y="1438"/>
                  </a:lnTo>
                  <a:lnTo>
                    <a:pt x="553" y="1447"/>
                  </a:lnTo>
                  <a:lnTo>
                    <a:pt x="543" y="1457"/>
                  </a:lnTo>
                  <a:lnTo>
                    <a:pt x="533" y="1495"/>
                  </a:lnTo>
                  <a:lnTo>
                    <a:pt x="533" y="1505"/>
                  </a:lnTo>
                  <a:lnTo>
                    <a:pt x="515" y="1505"/>
                  </a:lnTo>
                  <a:lnTo>
                    <a:pt x="505" y="1514"/>
                  </a:lnTo>
                  <a:lnTo>
                    <a:pt x="505" y="1524"/>
                  </a:lnTo>
                  <a:lnTo>
                    <a:pt x="515" y="1524"/>
                  </a:lnTo>
                  <a:lnTo>
                    <a:pt x="505" y="1533"/>
                  </a:lnTo>
                  <a:lnTo>
                    <a:pt x="495" y="1533"/>
                  </a:lnTo>
                  <a:lnTo>
                    <a:pt x="486" y="1533"/>
                  </a:lnTo>
                  <a:lnTo>
                    <a:pt x="477" y="1533"/>
                  </a:lnTo>
                  <a:lnTo>
                    <a:pt x="448" y="1543"/>
                  </a:lnTo>
                  <a:lnTo>
                    <a:pt x="438" y="1562"/>
                  </a:lnTo>
                  <a:lnTo>
                    <a:pt x="419" y="1562"/>
                  </a:lnTo>
                  <a:lnTo>
                    <a:pt x="410" y="1571"/>
                  </a:lnTo>
                  <a:lnTo>
                    <a:pt x="400" y="1571"/>
                  </a:lnTo>
                  <a:lnTo>
                    <a:pt x="381" y="1571"/>
                  </a:lnTo>
                  <a:lnTo>
                    <a:pt x="381" y="1562"/>
                  </a:lnTo>
                  <a:lnTo>
                    <a:pt x="372" y="1562"/>
                  </a:lnTo>
                  <a:lnTo>
                    <a:pt x="372" y="1552"/>
                  </a:lnTo>
                  <a:lnTo>
                    <a:pt x="352" y="1552"/>
                  </a:lnTo>
                  <a:lnTo>
                    <a:pt x="343" y="1552"/>
                  </a:lnTo>
                  <a:lnTo>
                    <a:pt x="334" y="1543"/>
                  </a:lnTo>
                  <a:lnTo>
                    <a:pt x="334" y="1552"/>
                  </a:lnTo>
                  <a:lnTo>
                    <a:pt x="324" y="1552"/>
                  </a:lnTo>
                  <a:lnTo>
                    <a:pt x="324" y="1571"/>
                  </a:lnTo>
                  <a:lnTo>
                    <a:pt x="324" y="1581"/>
                  </a:lnTo>
                  <a:lnTo>
                    <a:pt x="324" y="1590"/>
                  </a:lnTo>
                  <a:lnTo>
                    <a:pt x="324" y="1600"/>
                  </a:lnTo>
                  <a:lnTo>
                    <a:pt x="305" y="1609"/>
                  </a:lnTo>
                  <a:lnTo>
                    <a:pt x="305" y="1619"/>
                  </a:lnTo>
                  <a:lnTo>
                    <a:pt x="314" y="1628"/>
                  </a:lnTo>
                  <a:lnTo>
                    <a:pt x="314" y="1638"/>
                  </a:lnTo>
                  <a:lnTo>
                    <a:pt x="314" y="1648"/>
                  </a:lnTo>
                  <a:lnTo>
                    <a:pt x="324" y="1648"/>
                  </a:lnTo>
                  <a:lnTo>
                    <a:pt x="334" y="1648"/>
                  </a:lnTo>
                  <a:lnTo>
                    <a:pt x="343" y="1657"/>
                  </a:lnTo>
                  <a:lnTo>
                    <a:pt x="352" y="1657"/>
                  </a:lnTo>
                  <a:lnTo>
                    <a:pt x="362" y="1657"/>
                  </a:lnTo>
                  <a:lnTo>
                    <a:pt x="372" y="1666"/>
                  </a:lnTo>
                  <a:lnTo>
                    <a:pt x="381" y="1666"/>
                  </a:lnTo>
                  <a:lnTo>
                    <a:pt x="381" y="1676"/>
                  </a:lnTo>
                  <a:lnTo>
                    <a:pt x="381" y="1686"/>
                  </a:lnTo>
                  <a:lnTo>
                    <a:pt x="381" y="1695"/>
                  </a:lnTo>
                  <a:lnTo>
                    <a:pt x="391" y="1695"/>
                  </a:lnTo>
                  <a:lnTo>
                    <a:pt x="381" y="1705"/>
                  </a:lnTo>
                  <a:lnTo>
                    <a:pt x="381" y="1714"/>
                  </a:lnTo>
                  <a:lnTo>
                    <a:pt x="381" y="1724"/>
                  </a:lnTo>
                  <a:lnTo>
                    <a:pt x="381" y="1733"/>
                  </a:lnTo>
                  <a:lnTo>
                    <a:pt x="391" y="1743"/>
                  </a:lnTo>
                  <a:lnTo>
                    <a:pt x="391" y="1752"/>
                  </a:lnTo>
                  <a:lnTo>
                    <a:pt x="381" y="1781"/>
                  </a:lnTo>
                  <a:lnTo>
                    <a:pt x="391" y="1781"/>
                  </a:lnTo>
                  <a:lnTo>
                    <a:pt x="391" y="1790"/>
                  </a:lnTo>
                  <a:lnTo>
                    <a:pt x="381" y="1790"/>
                  </a:lnTo>
                  <a:lnTo>
                    <a:pt x="381" y="1800"/>
                  </a:lnTo>
                  <a:lnTo>
                    <a:pt x="381" y="1809"/>
                  </a:lnTo>
                  <a:lnTo>
                    <a:pt x="372" y="1809"/>
                  </a:lnTo>
                  <a:lnTo>
                    <a:pt x="372" y="1800"/>
                  </a:lnTo>
                  <a:lnTo>
                    <a:pt x="362" y="1800"/>
                  </a:lnTo>
                  <a:lnTo>
                    <a:pt x="362" y="1809"/>
                  </a:lnTo>
                  <a:lnTo>
                    <a:pt x="362" y="1819"/>
                  </a:lnTo>
                  <a:lnTo>
                    <a:pt x="352" y="1819"/>
                  </a:lnTo>
                  <a:lnTo>
                    <a:pt x="343" y="1819"/>
                  </a:lnTo>
                  <a:lnTo>
                    <a:pt x="343" y="1809"/>
                  </a:lnTo>
                  <a:lnTo>
                    <a:pt x="343" y="1800"/>
                  </a:lnTo>
                  <a:lnTo>
                    <a:pt x="334" y="1790"/>
                  </a:lnTo>
                  <a:lnTo>
                    <a:pt x="334" y="1800"/>
                  </a:lnTo>
                  <a:lnTo>
                    <a:pt x="324" y="1800"/>
                  </a:lnTo>
                  <a:lnTo>
                    <a:pt x="314" y="1800"/>
                  </a:lnTo>
                  <a:lnTo>
                    <a:pt x="305" y="1800"/>
                  </a:lnTo>
                  <a:lnTo>
                    <a:pt x="305" y="1790"/>
                  </a:lnTo>
                  <a:lnTo>
                    <a:pt x="305" y="1781"/>
                  </a:lnTo>
                  <a:lnTo>
                    <a:pt x="295" y="1781"/>
                  </a:lnTo>
                  <a:lnTo>
                    <a:pt x="295" y="1771"/>
                  </a:lnTo>
                  <a:lnTo>
                    <a:pt x="305" y="1771"/>
                  </a:lnTo>
                  <a:lnTo>
                    <a:pt x="305" y="1762"/>
                  </a:lnTo>
                  <a:lnTo>
                    <a:pt x="295" y="1752"/>
                  </a:lnTo>
                  <a:lnTo>
                    <a:pt x="286" y="1752"/>
                  </a:lnTo>
                  <a:lnTo>
                    <a:pt x="238" y="1790"/>
                  </a:lnTo>
                  <a:lnTo>
                    <a:pt x="238" y="1800"/>
                  </a:lnTo>
                  <a:lnTo>
                    <a:pt x="248" y="1800"/>
                  </a:lnTo>
                  <a:lnTo>
                    <a:pt x="257" y="1800"/>
                  </a:lnTo>
                  <a:lnTo>
                    <a:pt x="257" y="1809"/>
                  </a:lnTo>
                  <a:lnTo>
                    <a:pt x="248" y="1809"/>
                  </a:lnTo>
                  <a:lnTo>
                    <a:pt x="248" y="1819"/>
                  </a:lnTo>
                  <a:lnTo>
                    <a:pt x="238" y="1819"/>
                  </a:lnTo>
                  <a:lnTo>
                    <a:pt x="229" y="1819"/>
                  </a:lnTo>
                  <a:lnTo>
                    <a:pt x="219" y="1819"/>
                  </a:lnTo>
                  <a:lnTo>
                    <a:pt x="219" y="1809"/>
                  </a:lnTo>
                  <a:lnTo>
                    <a:pt x="191" y="1809"/>
                  </a:lnTo>
                  <a:lnTo>
                    <a:pt x="96" y="1819"/>
                  </a:lnTo>
                  <a:lnTo>
                    <a:pt x="86" y="1819"/>
                  </a:lnTo>
                  <a:lnTo>
                    <a:pt x="76" y="1828"/>
                  </a:lnTo>
                  <a:lnTo>
                    <a:pt x="76" y="1838"/>
                  </a:lnTo>
                  <a:lnTo>
                    <a:pt x="76" y="1847"/>
                  </a:lnTo>
                  <a:lnTo>
                    <a:pt x="76" y="1857"/>
                  </a:lnTo>
                  <a:lnTo>
                    <a:pt x="76" y="1866"/>
                  </a:lnTo>
                  <a:lnTo>
                    <a:pt x="86" y="1866"/>
                  </a:lnTo>
                  <a:lnTo>
                    <a:pt x="86" y="1876"/>
                  </a:lnTo>
                  <a:lnTo>
                    <a:pt x="86" y="1886"/>
                  </a:lnTo>
                  <a:lnTo>
                    <a:pt x="86" y="1895"/>
                  </a:lnTo>
                  <a:lnTo>
                    <a:pt x="76" y="1904"/>
                  </a:lnTo>
                  <a:lnTo>
                    <a:pt x="76" y="1914"/>
                  </a:lnTo>
                  <a:lnTo>
                    <a:pt x="76" y="1924"/>
                  </a:lnTo>
                  <a:lnTo>
                    <a:pt x="86" y="1933"/>
                  </a:lnTo>
                  <a:lnTo>
                    <a:pt x="76" y="1952"/>
                  </a:lnTo>
                  <a:lnTo>
                    <a:pt x="67" y="1962"/>
                  </a:lnTo>
                  <a:lnTo>
                    <a:pt x="57" y="1971"/>
                  </a:lnTo>
                  <a:lnTo>
                    <a:pt x="48" y="1981"/>
                  </a:lnTo>
                  <a:lnTo>
                    <a:pt x="38" y="1990"/>
                  </a:lnTo>
                  <a:lnTo>
                    <a:pt x="38" y="2000"/>
                  </a:lnTo>
                  <a:lnTo>
                    <a:pt x="29" y="2000"/>
                  </a:lnTo>
                  <a:lnTo>
                    <a:pt x="29" y="2009"/>
                  </a:lnTo>
                  <a:lnTo>
                    <a:pt x="0" y="2029"/>
                  </a:lnTo>
                  <a:lnTo>
                    <a:pt x="0" y="2038"/>
                  </a:lnTo>
                  <a:lnTo>
                    <a:pt x="10" y="2038"/>
                  </a:lnTo>
                  <a:lnTo>
                    <a:pt x="10" y="2047"/>
                  </a:lnTo>
                  <a:lnTo>
                    <a:pt x="19" y="2047"/>
                  </a:lnTo>
                  <a:lnTo>
                    <a:pt x="29" y="2057"/>
                  </a:lnTo>
                  <a:lnTo>
                    <a:pt x="29" y="2067"/>
                  </a:lnTo>
                  <a:lnTo>
                    <a:pt x="38" y="2076"/>
                  </a:lnTo>
                  <a:lnTo>
                    <a:pt x="38" y="2085"/>
                  </a:lnTo>
                  <a:lnTo>
                    <a:pt x="48" y="2085"/>
                  </a:lnTo>
                  <a:lnTo>
                    <a:pt x="48" y="2095"/>
                  </a:lnTo>
                  <a:lnTo>
                    <a:pt x="38" y="2095"/>
                  </a:lnTo>
                  <a:lnTo>
                    <a:pt x="38" y="2105"/>
                  </a:lnTo>
                  <a:lnTo>
                    <a:pt x="38" y="2114"/>
                  </a:lnTo>
                  <a:lnTo>
                    <a:pt x="38" y="2124"/>
                  </a:lnTo>
                  <a:lnTo>
                    <a:pt x="38" y="2133"/>
                  </a:lnTo>
                  <a:lnTo>
                    <a:pt x="38" y="2152"/>
                  </a:lnTo>
                  <a:lnTo>
                    <a:pt x="38" y="2162"/>
                  </a:lnTo>
                  <a:lnTo>
                    <a:pt x="38" y="2171"/>
                  </a:lnTo>
                  <a:lnTo>
                    <a:pt x="48" y="2181"/>
                  </a:lnTo>
                  <a:lnTo>
                    <a:pt x="48" y="2200"/>
                  </a:lnTo>
                  <a:lnTo>
                    <a:pt x="48" y="2219"/>
                  </a:lnTo>
                  <a:lnTo>
                    <a:pt x="48" y="2228"/>
                  </a:lnTo>
                  <a:lnTo>
                    <a:pt x="57" y="2228"/>
                  </a:lnTo>
                  <a:lnTo>
                    <a:pt x="57" y="2238"/>
                  </a:lnTo>
                  <a:lnTo>
                    <a:pt x="57" y="2247"/>
                  </a:lnTo>
                  <a:lnTo>
                    <a:pt x="48" y="2267"/>
                  </a:lnTo>
                  <a:lnTo>
                    <a:pt x="57" y="2276"/>
                  </a:lnTo>
                  <a:lnTo>
                    <a:pt x="57" y="2295"/>
                  </a:lnTo>
                  <a:lnTo>
                    <a:pt x="57" y="2305"/>
                  </a:lnTo>
                  <a:lnTo>
                    <a:pt x="67" y="2305"/>
                  </a:lnTo>
                  <a:lnTo>
                    <a:pt x="86" y="2324"/>
                  </a:lnTo>
                  <a:lnTo>
                    <a:pt x="86" y="2333"/>
                  </a:lnTo>
                  <a:lnTo>
                    <a:pt x="86" y="2343"/>
                  </a:lnTo>
                  <a:lnTo>
                    <a:pt x="96" y="2343"/>
                  </a:lnTo>
                  <a:lnTo>
                    <a:pt x="96" y="2352"/>
                  </a:lnTo>
                  <a:lnTo>
                    <a:pt x="86" y="2352"/>
                  </a:lnTo>
                  <a:lnTo>
                    <a:pt x="86" y="2362"/>
                  </a:lnTo>
                  <a:lnTo>
                    <a:pt x="96" y="2362"/>
                  </a:lnTo>
                  <a:lnTo>
                    <a:pt x="105" y="2362"/>
                  </a:lnTo>
                  <a:lnTo>
                    <a:pt x="105" y="2371"/>
                  </a:lnTo>
                  <a:lnTo>
                    <a:pt x="114" y="2371"/>
                  </a:lnTo>
                  <a:lnTo>
                    <a:pt x="114" y="2381"/>
                  </a:lnTo>
                  <a:lnTo>
                    <a:pt x="114" y="2390"/>
                  </a:lnTo>
                  <a:lnTo>
                    <a:pt x="124" y="2390"/>
                  </a:lnTo>
                  <a:lnTo>
                    <a:pt x="124" y="2400"/>
                  </a:lnTo>
                  <a:lnTo>
                    <a:pt x="134" y="2409"/>
                  </a:lnTo>
                  <a:lnTo>
                    <a:pt x="134" y="2419"/>
                  </a:lnTo>
                  <a:lnTo>
                    <a:pt x="134" y="2428"/>
                  </a:lnTo>
                  <a:lnTo>
                    <a:pt x="143" y="2448"/>
                  </a:lnTo>
                  <a:lnTo>
                    <a:pt x="143" y="2457"/>
                  </a:lnTo>
                  <a:lnTo>
                    <a:pt x="153" y="2457"/>
                  </a:lnTo>
                  <a:lnTo>
                    <a:pt x="153" y="2466"/>
                  </a:lnTo>
                  <a:lnTo>
                    <a:pt x="162" y="2466"/>
                  </a:lnTo>
                  <a:lnTo>
                    <a:pt x="162" y="2476"/>
                  </a:lnTo>
                  <a:lnTo>
                    <a:pt x="172" y="2476"/>
                  </a:lnTo>
                  <a:lnTo>
                    <a:pt x="172" y="2486"/>
                  </a:lnTo>
                  <a:lnTo>
                    <a:pt x="181" y="2486"/>
                  </a:lnTo>
                  <a:lnTo>
                    <a:pt x="181" y="2495"/>
                  </a:lnTo>
                  <a:lnTo>
                    <a:pt x="181" y="2505"/>
                  </a:lnTo>
                  <a:lnTo>
                    <a:pt x="191" y="2505"/>
                  </a:lnTo>
                  <a:lnTo>
                    <a:pt x="191" y="2514"/>
                  </a:lnTo>
                  <a:lnTo>
                    <a:pt x="200" y="2514"/>
                  </a:lnTo>
                  <a:lnTo>
                    <a:pt x="210" y="2514"/>
                  </a:lnTo>
                  <a:lnTo>
                    <a:pt x="210" y="2524"/>
                  </a:lnTo>
                  <a:lnTo>
                    <a:pt x="200" y="2533"/>
                  </a:lnTo>
                  <a:lnTo>
                    <a:pt x="200" y="2543"/>
                  </a:lnTo>
                  <a:lnTo>
                    <a:pt x="191" y="2543"/>
                  </a:lnTo>
                  <a:lnTo>
                    <a:pt x="181" y="2543"/>
                  </a:lnTo>
                  <a:lnTo>
                    <a:pt x="172" y="2543"/>
                  </a:lnTo>
                  <a:lnTo>
                    <a:pt x="172" y="2552"/>
                  </a:lnTo>
                  <a:lnTo>
                    <a:pt x="172" y="2562"/>
                  </a:lnTo>
                  <a:lnTo>
                    <a:pt x="162" y="2562"/>
                  </a:lnTo>
                  <a:lnTo>
                    <a:pt x="162" y="2571"/>
                  </a:lnTo>
                  <a:lnTo>
                    <a:pt x="153" y="2571"/>
                  </a:lnTo>
                  <a:lnTo>
                    <a:pt x="162" y="2571"/>
                  </a:lnTo>
                  <a:lnTo>
                    <a:pt x="172" y="2581"/>
                  </a:lnTo>
                  <a:lnTo>
                    <a:pt x="172" y="2590"/>
                  </a:lnTo>
                  <a:lnTo>
                    <a:pt x="181" y="2600"/>
                  </a:lnTo>
                  <a:lnTo>
                    <a:pt x="181" y="2609"/>
                  </a:lnTo>
                  <a:lnTo>
                    <a:pt x="181" y="2619"/>
                  </a:lnTo>
                  <a:lnTo>
                    <a:pt x="191" y="2619"/>
                  </a:lnTo>
                  <a:lnTo>
                    <a:pt x="191" y="2628"/>
                  </a:lnTo>
                  <a:lnTo>
                    <a:pt x="191" y="2638"/>
                  </a:lnTo>
                  <a:lnTo>
                    <a:pt x="200" y="2638"/>
                  </a:lnTo>
                  <a:lnTo>
                    <a:pt x="200" y="2647"/>
                  </a:lnTo>
                  <a:lnTo>
                    <a:pt x="191" y="2657"/>
                  </a:lnTo>
                  <a:lnTo>
                    <a:pt x="191" y="2666"/>
                  </a:lnTo>
                  <a:lnTo>
                    <a:pt x="181" y="2676"/>
                  </a:lnTo>
                  <a:lnTo>
                    <a:pt x="172" y="2676"/>
                  </a:lnTo>
                  <a:lnTo>
                    <a:pt x="181" y="2676"/>
                  </a:lnTo>
                  <a:lnTo>
                    <a:pt x="181" y="2686"/>
                  </a:lnTo>
                  <a:lnTo>
                    <a:pt x="181" y="2695"/>
                  </a:lnTo>
                  <a:lnTo>
                    <a:pt x="191" y="2695"/>
                  </a:lnTo>
                  <a:lnTo>
                    <a:pt x="181" y="2695"/>
                  </a:lnTo>
                  <a:lnTo>
                    <a:pt x="181" y="2704"/>
                  </a:lnTo>
                  <a:lnTo>
                    <a:pt x="181" y="2714"/>
                  </a:lnTo>
                  <a:lnTo>
                    <a:pt x="172" y="2714"/>
                  </a:lnTo>
                  <a:lnTo>
                    <a:pt x="172" y="2724"/>
                  </a:lnTo>
                  <a:lnTo>
                    <a:pt x="162" y="2733"/>
                  </a:lnTo>
                  <a:lnTo>
                    <a:pt x="153" y="2733"/>
                  </a:lnTo>
                  <a:lnTo>
                    <a:pt x="153" y="2743"/>
                  </a:lnTo>
                  <a:lnTo>
                    <a:pt x="153" y="2752"/>
                  </a:lnTo>
                  <a:lnTo>
                    <a:pt x="162" y="2762"/>
                  </a:lnTo>
                  <a:lnTo>
                    <a:pt x="172" y="2762"/>
                  </a:lnTo>
                  <a:lnTo>
                    <a:pt x="172" y="2752"/>
                  </a:lnTo>
                  <a:lnTo>
                    <a:pt x="181" y="2752"/>
                  </a:lnTo>
                  <a:lnTo>
                    <a:pt x="181" y="2743"/>
                  </a:lnTo>
                  <a:lnTo>
                    <a:pt x="200" y="2743"/>
                  </a:lnTo>
                  <a:lnTo>
                    <a:pt x="219" y="2752"/>
                  </a:lnTo>
                  <a:lnTo>
                    <a:pt x="238" y="2762"/>
                  </a:lnTo>
                  <a:lnTo>
                    <a:pt x="248" y="2762"/>
                  </a:lnTo>
                  <a:lnTo>
                    <a:pt x="257" y="2762"/>
                  </a:lnTo>
                  <a:lnTo>
                    <a:pt x="257" y="2752"/>
                  </a:lnTo>
                  <a:lnTo>
                    <a:pt x="267" y="2743"/>
                  </a:lnTo>
                  <a:lnTo>
                    <a:pt x="286" y="2743"/>
                  </a:lnTo>
                  <a:lnTo>
                    <a:pt x="295" y="2743"/>
                  </a:lnTo>
                  <a:lnTo>
                    <a:pt x="305" y="2743"/>
                  </a:lnTo>
                  <a:lnTo>
                    <a:pt x="305" y="2733"/>
                  </a:lnTo>
                  <a:lnTo>
                    <a:pt x="314" y="2733"/>
                  </a:lnTo>
                  <a:lnTo>
                    <a:pt x="314" y="2724"/>
                  </a:lnTo>
                  <a:lnTo>
                    <a:pt x="324" y="2714"/>
                  </a:lnTo>
                  <a:lnTo>
                    <a:pt x="324" y="2704"/>
                  </a:lnTo>
                  <a:lnTo>
                    <a:pt x="324" y="2695"/>
                  </a:lnTo>
                  <a:lnTo>
                    <a:pt x="324" y="2686"/>
                  </a:lnTo>
                  <a:lnTo>
                    <a:pt x="334" y="2686"/>
                  </a:lnTo>
                  <a:lnTo>
                    <a:pt x="343" y="2686"/>
                  </a:lnTo>
                  <a:lnTo>
                    <a:pt x="343" y="2695"/>
                  </a:lnTo>
                  <a:lnTo>
                    <a:pt x="352" y="2695"/>
                  </a:lnTo>
                  <a:lnTo>
                    <a:pt x="362" y="2686"/>
                  </a:lnTo>
                  <a:lnTo>
                    <a:pt x="381" y="2686"/>
                  </a:lnTo>
                  <a:lnTo>
                    <a:pt x="391" y="2686"/>
                  </a:lnTo>
                  <a:lnTo>
                    <a:pt x="391" y="2695"/>
                  </a:lnTo>
                  <a:lnTo>
                    <a:pt x="400" y="2695"/>
                  </a:lnTo>
                  <a:lnTo>
                    <a:pt x="410" y="2695"/>
                  </a:lnTo>
                  <a:lnTo>
                    <a:pt x="419" y="2695"/>
                  </a:lnTo>
                  <a:lnTo>
                    <a:pt x="429" y="2695"/>
                  </a:lnTo>
                  <a:lnTo>
                    <a:pt x="429" y="2704"/>
                  </a:lnTo>
                  <a:lnTo>
                    <a:pt x="438" y="2704"/>
                  </a:lnTo>
                  <a:lnTo>
                    <a:pt x="448" y="2704"/>
                  </a:lnTo>
                  <a:lnTo>
                    <a:pt x="457" y="2714"/>
                  </a:lnTo>
                  <a:lnTo>
                    <a:pt x="467" y="2714"/>
                  </a:lnTo>
                  <a:lnTo>
                    <a:pt x="477" y="2714"/>
                  </a:lnTo>
                  <a:lnTo>
                    <a:pt x="477" y="2724"/>
                  </a:lnTo>
                  <a:lnTo>
                    <a:pt x="486" y="2724"/>
                  </a:lnTo>
                  <a:lnTo>
                    <a:pt x="486" y="2733"/>
                  </a:lnTo>
                  <a:lnTo>
                    <a:pt x="486" y="2743"/>
                  </a:lnTo>
                  <a:lnTo>
                    <a:pt x="495" y="2743"/>
                  </a:lnTo>
                  <a:lnTo>
                    <a:pt x="505" y="2743"/>
                  </a:lnTo>
                  <a:lnTo>
                    <a:pt x="515" y="2752"/>
                  </a:lnTo>
                  <a:lnTo>
                    <a:pt x="515" y="2762"/>
                  </a:lnTo>
                  <a:lnTo>
                    <a:pt x="533" y="2771"/>
                  </a:lnTo>
                  <a:lnTo>
                    <a:pt x="543" y="2762"/>
                  </a:lnTo>
                  <a:lnTo>
                    <a:pt x="543" y="2771"/>
                  </a:lnTo>
                  <a:lnTo>
                    <a:pt x="553" y="2771"/>
                  </a:lnTo>
                  <a:lnTo>
                    <a:pt x="553" y="2781"/>
                  </a:lnTo>
                  <a:lnTo>
                    <a:pt x="562" y="2790"/>
                  </a:lnTo>
                  <a:lnTo>
                    <a:pt x="562" y="2800"/>
                  </a:lnTo>
                  <a:lnTo>
                    <a:pt x="562" y="2809"/>
                  </a:lnTo>
                  <a:lnTo>
                    <a:pt x="572" y="2809"/>
                  </a:lnTo>
                  <a:lnTo>
                    <a:pt x="581" y="2819"/>
                  </a:lnTo>
                  <a:lnTo>
                    <a:pt x="581" y="2829"/>
                  </a:lnTo>
                  <a:lnTo>
                    <a:pt x="591" y="2829"/>
                  </a:lnTo>
                  <a:lnTo>
                    <a:pt x="591" y="2838"/>
                  </a:lnTo>
                  <a:lnTo>
                    <a:pt x="591" y="2847"/>
                  </a:lnTo>
                  <a:lnTo>
                    <a:pt x="600" y="2847"/>
                  </a:lnTo>
                  <a:lnTo>
                    <a:pt x="619" y="2838"/>
                  </a:lnTo>
                  <a:lnTo>
                    <a:pt x="619" y="2847"/>
                  </a:lnTo>
                  <a:lnTo>
                    <a:pt x="619" y="2857"/>
                  </a:lnTo>
                  <a:lnTo>
                    <a:pt x="619" y="2867"/>
                  </a:lnTo>
                  <a:lnTo>
                    <a:pt x="619" y="2876"/>
                  </a:lnTo>
                  <a:lnTo>
                    <a:pt x="619" y="2886"/>
                  </a:lnTo>
                  <a:lnTo>
                    <a:pt x="629" y="2886"/>
                  </a:lnTo>
                  <a:lnTo>
                    <a:pt x="629" y="2895"/>
                  </a:lnTo>
                  <a:lnTo>
                    <a:pt x="638" y="2895"/>
                  </a:lnTo>
                  <a:lnTo>
                    <a:pt x="648" y="2905"/>
                  </a:lnTo>
                  <a:lnTo>
                    <a:pt x="648" y="2914"/>
                  </a:lnTo>
                  <a:lnTo>
                    <a:pt x="657" y="2924"/>
                  </a:lnTo>
                  <a:lnTo>
                    <a:pt x="657" y="2933"/>
                  </a:lnTo>
                  <a:lnTo>
                    <a:pt x="667" y="2943"/>
                  </a:lnTo>
                  <a:lnTo>
                    <a:pt x="667" y="2952"/>
                  </a:lnTo>
                  <a:lnTo>
                    <a:pt x="657" y="2962"/>
                  </a:lnTo>
                  <a:lnTo>
                    <a:pt x="657" y="2971"/>
                  </a:lnTo>
                  <a:lnTo>
                    <a:pt x="667" y="2971"/>
                  </a:lnTo>
                  <a:lnTo>
                    <a:pt x="667" y="2981"/>
                  </a:lnTo>
                  <a:lnTo>
                    <a:pt x="676" y="2981"/>
                  </a:lnTo>
                  <a:lnTo>
                    <a:pt x="686" y="2990"/>
                  </a:lnTo>
                  <a:lnTo>
                    <a:pt x="676" y="2990"/>
                  </a:lnTo>
                  <a:lnTo>
                    <a:pt x="686" y="3000"/>
                  </a:lnTo>
                  <a:lnTo>
                    <a:pt x="686" y="3009"/>
                  </a:lnTo>
                  <a:lnTo>
                    <a:pt x="676" y="3009"/>
                  </a:lnTo>
                  <a:lnTo>
                    <a:pt x="676" y="3019"/>
                  </a:lnTo>
                  <a:lnTo>
                    <a:pt x="667" y="3019"/>
                  </a:lnTo>
                  <a:lnTo>
                    <a:pt x="657" y="3019"/>
                  </a:lnTo>
                  <a:lnTo>
                    <a:pt x="648" y="3028"/>
                  </a:lnTo>
                  <a:lnTo>
                    <a:pt x="648" y="3038"/>
                  </a:lnTo>
                  <a:lnTo>
                    <a:pt x="657" y="3047"/>
                  </a:lnTo>
                  <a:lnTo>
                    <a:pt x="667" y="3057"/>
                  </a:lnTo>
                  <a:lnTo>
                    <a:pt x="667" y="3067"/>
                  </a:lnTo>
                  <a:lnTo>
                    <a:pt x="667" y="3076"/>
                  </a:lnTo>
                  <a:lnTo>
                    <a:pt x="667" y="3085"/>
                  </a:lnTo>
                  <a:lnTo>
                    <a:pt x="676" y="3085"/>
                  </a:lnTo>
                  <a:lnTo>
                    <a:pt x="676" y="3095"/>
                  </a:lnTo>
                  <a:lnTo>
                    <a:pt x="667" y="3095"/>
                  </a:lnTo>
                  <a:lnTo>
                    <a:pt x="676" y="3095"/>
                  </a:lnTo>
                  <a:lnTo>
                    <a:pt x="676" y="3105"/>
                  </a:lnTo>
                  <a:lnTo>
                    <a:pt x="686" y="3105"/>
                  </a:lnTo>
                  <a:lnTo>
                    <a:pt x="686" y="3114"/>
                  </a:lnTo>
                  <a:lnTo>
                    <a:pt x="686" y="3124"/>
                  </a:lnTo>
                  <a:lnTo>
                    <a:pt x="686" y="3133"/>
                  </a:lnTo>
                  <a:lnTo>
                    <a:pt x="676" y="3133"/>
                  </a:lnTo>
                  <a:lnTo>
                    <a:pt x="676" y="3143"/>
                  </a:lnTo>
                  <a:lnTo>
                    <a:pt x="667" y="3143"/>
                  </a:lnTo>
                  <a:lnTo>
                    <a:pt x="648" y="3143"/>
                  </a:lnTo>
                  <a:lnTo>
                    <a:pt x="638" y="3143"/>
                  </a:lnTo>
                  <a:lnTo>
                    <a:pt x="638" y="3133"/>
                  </a:lnTo>
                  <a:lnTo>
                    <a:pt x="629" y="3133"/>
                  </a:lnTo>
                  <a:lnTo>
                    <a:pt x="619" y="3133"/>
                  </a:lnTo>
                  <a:lnTo>
                    <a:pt x="610" y="3133"/>
                  </a:lnTo>
                  <a:lnTo>
                    <a:pt x="610" y="3143"/>
                  </a:lnTo>
                  <a:lnTo>
                    <a:pt x="610" y="3152"/>
                  </a:lnTo>
                  <a:lnTo>
                    <a:pt x="600" y="3171"/>
                  </a:lnTo>
                  <a:lnTo>
                    <a:pt x="591" y="3181"/>
                  </a:lnTo>
                  <a:lnTo>
                    <a:pt x="600" y="3190"/>
                  </a:lnTo>
                  <a:lnTo>
                    <a:pt x="600" y="3200"/>
                  </a:lnTo>
                  <a:lnTo>
                    <a:pt x="591" y="3200"/>
                  </a:lnTo>
                  <a:lnTo>
                    <a:pt x="591" y="3209"/>
                  </a:lnTo>
                  <a:lnTo>
                    <a:pt x="581" y="3209"/>
                  </a:lnTo>
                  <a:lnTo>
                    <a:pt x="572" y="3209"/>
                  </a:lnTo>
                  <a:lnTo>
                    <a:pt x="572" y="3219"/>
                  </a:lnTo>
                  <a:lnTo>
                    <a:pt x="562" y="3228"/>
                  </a:lnTo>
                  <a:lnTo>
                    <a:pt x="562" y="3238"/>
                  </a:lnTo>
                  <a:lnTo>
                    <a:pt x="562" y="3248"/>
                  </a:lnTo>
                  <a:lnTo>
                    <a:pt x="562" y="3257"/>
                  </a:lnTo>
                  <a:lnTo>
                    <a:pt x="553" y="3266"/>
                  </a:lnTo>
                  <a:lnTo>
                    <a:pt x="553" y="3276"/>
                  </a:lnTo>
                  <a:lnTo>
                    <a:pt x="562" y="3286"/>
                  </a:lnTo>
                  <a:lnTo>
                    <a:pt x="562" y="3295"/>
                  </a:lnTo>
                  <a:lnTo>
                    <a:pt x="572" y="3295"/>
                  </a:lnTo>
                  <a:lnTo>
                    <a:pt x="581" y="3295"/>
                  </a:lnTo>
                  <a:lnTo>
                    <a:pt x="591" y="3295"/>
                  </a:lnTo>
                  <a:lnTo>
                    <a:pt x="591" y="3305"/>
                  </a:lnTo>
                  <a:lnTo>
                    <a:pt x="591" y="3314"/>
                  </a:lnTo>
                  <a:lnTo>
                    <a:pt x="581" y="3314"/>
                  </a:lnTo>
                  <a:lnTo>
                    <a:pt x="591" y="3324"/>
                  </a:lnTo>
                  <a:lnTo>
                    <a:pt x="600" y="3333"/>
                  </a:lnTo>
                  <a:lnTo>
                    <a:pt x="629" y="3343"/>
                  </a:lnTo>
                  <a:lnTo>
                    <a:pt x="638" y="3343"/>
                  </a:lnTo>
                  <a:lnTo>
                    <a:pt x="638" y="3352"/>
                  </a:lnTo>
                  <a:lnTo>
                    <a:pt x="648" y="3352"/>
                  </a:lnTo>
                  <a:lnTo>
                    <a:pt x="657" y="3352"/>
                  </a:lnTo>
                  <a:lnTo>
                    <a:pt x="657" y="3343"/>
                  </a:lnTo>
                  <a:lnTo>
                    <a:pt x="657" y="3333"/>
                  </a:lnTo>
                  <a:lnTo>
                    <a:pt x="695" y="3314"/>
                  </a:lnTo>
                  <a:lnTo>
                    <a:pt x="705" y="3305"/>
                  </a:lnTo>
                  <a:lnTo>
                    <a:pt x="715" y="3295"/>
                  </a:lnTo>
                  <a:lnTo>
                    <a:pt x="724" y="3295"/>
                  </a:lnTo>
                  <a:lnTo>
                    <a:pt x="724" y="3286"/>
                  </a:lnTo>
                  <a:lnTo>
                    <a:pt x="733" y="3286"/>
                  </a:lnTo>
                  <a:lnTo>
                    <a:pt x="733" y="3276"/>
                  </a:lnTo>
                  <a:lnTo>
                    <a:pt x="743" y="3276"/>
                  </a:lnTo>
                  <a:lnTo>
                    <a:pt x="743" y="3286"/>
                  </a:lnTo>
                  <a:lnTo>
                    <a:pt x="753" y="3295"/>
                  </a:lnTo>
                  <a:lnTo>
                    <a:pt x="762" y="3295"/>
                  </a:lnTo>
                  <a:lnTo>
                    <a:pt x="772" y="3305"/>
                  </a:lnTo>
                  <a:lnTo>
                    <a:pt x="772" y="3314"/>
                  </a:lnTo>
                  <a:lnTo>
                    <a:pt x="772" y="3324"/>
                  </a:lnTo>
                  <a:lnTo>
                    <a:pt x="781" y="3324"/>
                  </a:lnTo>
                  <a:lnTo>
                    <a:pt x="781" y="3314"/>
                  </a:lnTo>
                  <a:lnTo>
                    <a:pt x="791" y="3314"/>
                  </a:lnTo>
                  <a:lnTo>
                    <a:pt x="791" y="3324"/>
                  </a:lnTo>
                  <a:lnTo>
                    <a:pt x="800" y="3324"/>
                  </a:lnTo>
                  <a:lnTo>
                    <a:pt x="800" y="3314"/>
                  </a:lnTo>
                  <a:lnTo>
                    <a:pt x="810" y="3314"/>
                  </a:lnTo>
                  <a:lnTo>
                    <a:pt x="819" y="3314"/>
                  </a:lnTo>
                  <a:lnTo>
                    <a:pt x="829" y="3333"/>
                  </a:lnTo>
                  <a:lnTo>
                    <a:pt x="838" y="3343"/>
                  </a:lnTo>
                  <a:lnTo>
                    <a:pt x="829" y="3352"/>
                  </a:lnTo>
                  <a:lnTo>
                    <a:pt x="838" y="3352"/>
                  </a:lnTo>
                  <a:lnTo>
                    <a:pt x="838" y="3362"/>
                  </a:lnTo>
                  <a:lnTo>
                    <a:pt x="857" y="3362"/>
                  </a:lnTo>
                  <a:lnTo>
                    <a:pt x="867" y="3371"/>
                  </a:lnTo>
                  <a:lnTo>
                    <a:pt x="876" y="3381"/>
                  </a:lnTo>
                  <a:lnTo>
                    <a:pt x="876" y="3371"/>
                  </a:lnTo>
                  <a:lnTo>
                    <a:pt x="886" y="3362"/>
                  </a:lnTo>
                  <a:lnTo>
                    <a:pt x="905" y="3343"/>
                  </a:lnTo>
                  <a:lnTo>
                    <a:pt x="914" y="3343"/>
                  </a:lnTo>
                  <a:lnTo>
                    <a:pt x="914" y="3352"/>
                  </a:lnTo>
                  <a:lnTo>
                    <a:pt x="924" y="3352"/>
                  </a:lnTo>
                  <a:lnTo>
                    <a:pt x="934" y="3352"/>
                  </a:lnTo>
                  <a:lnTo>
                    <a:pt x="934" y="3362"/>
                  </a:lnTo>
                  <a:lnTo>
                    <a:pt x="943" y="3362"/>
                  </a:lnTo>
                  <a:lnTo>
                    <a:pt x="943" y="3371"/>
                  </a:lnTo>
                  <a:lnTo>
                    <a:pt x="943" y="3381"/>
                  </a:lnTo>
                  <a:lnTo>
                    <a:pt x="953" y="3381"/>
                  </a:lnTo>
                  <a:lnTo>
                    <a:pt x="953" y="3390"/>
                  </a:lnTo>
                  <a:lnTo>
                    <a:pt x="962" y="3390"/>
                  </a:lnTo>
                  <a:lnTo>
                    <a:pt x="962" y="3400"/>
                  </a:lnTo>
                  <a:lnTo>
                    <a:pt x="962" y="3409"/>
                  </a:lnTo>
                  <a:lnTo>
                    <a:pt x="962" y="3419"/>
                  </a:lnTo>
                  <a:lnTo>
                    <a:pt x="962" y="3428"/>
                  </a:lnTo>
                  <a:lnTo>
                    <a:pt x="981" y="3438"/>
                  </a:lnTo>
                  <a:lnTo>
                    <a:pt x="981" y="3448"/>
                  </a:lnTo>
                  <a:lnTo>
                    <a:pt x="981" y="3457"/>
                  </a:lnTo>
                  <a:lnTo>
                    <a:pt x="991" y="3457"/>
                  </a:lnTo>
                  <a:lnTo>
                    <a:pt x="991" y="3466"/>
                  </a:lnTo>
                  <a:lnTo>
                    <a:pt x="991" y="3476"/>
                  </a:lnTo>
                  <a:lnTo>
                    <a:pt x="1000" y="3486"/>
                  </a:lnTo>
                  <a:lnTo>
                    <a:pt x="1000" y="3495"/>
                  </a:lnTo>
                  <a:lnTo>
                    <a:pt x="1000" y="3505"/>
                  </a:lnTo>
                  <a:lnTo>
                    <a:pt x="1000" y="3514"/>
                  </a:lnTo>
                  <a:lnTo>
                    <a:pt x="1010" y="3514"/>
                  </a:lnTo>
                  <a:lnTo>
                    <a:pt x="1010" y="3524"/>
                  </a:lnTo>
                  <a:lnTo>
                    <a:pt x="991" y="3533"/>
                  </a:lnTo>
                  <a:lnTo>
                    <a:pt x="981" y="3543"/>
                  </a:lnTo>
                  <a:lnTo>
                    <a:pt x="981" y="3552"/>
                  </a:lnTo>
                  <a:lnTo>
                    <a:pt x="991" y="3543"/>
                  </a:lnTo>
                  <a:lnTo>
                    <a:pt x="1010" y="3543"/>
                  </a:lnTo>
                  <a:lnTo>
                    <a:pt x="1029" y="3552"/>
                  </a:lnTo>
                  <a:lnTo>
                    <a:pt x="1038" y="3552"/>
                  </a:lnTo>
                  <a:lnTo>
                    <a:pt x="1048" y="3552"/>
                  </a:lnTo>
                  <a:lnTo>
                    <a:pt x="1048" y="3543"/>
                  </a:lnTo>
                  <a:lnTo>
                    <a:pt x="1048" y="3533"/>
                  </a:lnTo>
                  <a:lnTo>
                    <a:pt x="1057" y="3533"/>
                  </a:lnTo>
                  <a:lnTo>
                    <a:pt x="1067" y="3543"/>
                  </a:lnTo>
                  <a:lnTo>
                    <a:pt x="1076" y="3533"/>
                  </a:lnTo>
                  <a:lnTo>
                    <a:pt x="1076" y="3543"/>
                  </a:lnTo>
                  <a:lnTo>
                    <a:pt x="1086" y="3543"/>
                  </a:lnTo>
                  <a:lnTo>
                    <a:pt x="1095" y="3543"/>
                  </a:lnTo>
                  <a:lnTo>
                    <a:pt x="1105" y="3543"/>
                  </a:lnTo>
                  <a:lnTo>
                    <a:pt x="1114" y="3543"/>
                  </a:lnTo>
                  <a:lnTo>
                    <a:pt x="1114" y="3533"/>
                  </a:lnTo>
                  <a:lnTo>
                    <a:pt x="1114" y="3524"/>
                  </a:lnTo>
                  <a:lnTo>
                    <a:pt x="1124" y="3514"/>
                  </a:lnTo>
                  <a:lnTo>
                    <a:pt x="1134" y="3514"/>
                  </a:lnTo>
                  <a:lnTo>
                    <a:pt x="1143" y="3524"/>
                  </a:lnTo>
                  <a:lnTo>
                    <a:pt x="1152" y="3524"/>
                  </a:lnTo>
                  <a:lnTo>
                    <a:pt x="1152" y="3514"/>
                  </a:lnTo>
                  <a:lnTo>
                    <a:pt x="1162" y="3514"/>
                  </a:lnTo>
                  <a:lnTo>
                    <a:pt x="1162" y="3505"/>
                  </a:lnTo>
                  <a:lnTo>
                    <a:pt x="1152" y="3495"/>
                  </a:lnTo>
                  <a:lnTo>
                    <a:pt x="1143" y="3486"/>
                  </a:lnTo>
                  <a:lnTo>
                    <a:pt x="1152" y="3476"/>
                  </a:lnTo>
                  <a:lnTo>
                    <a:pt x="1162" y="3457"/>
                  </a:lnTo>
                  <a:lnTo>
                    <a:pt x="1181" y="3457"/>
                  </a:lnTo>
                  <a:lnTo>
                    <a:pt x="1210" y="3428"/>
                  </a:lnTo>
                  <a:lnTo>
                    <a:pt x="1229" y="3419"/>
                  </a:lnTo>
                  <a:lnTo>
                    <a:pt x="1238" y="3428"/>
                  </a:lnTo>
                  <a:lnTo>
                    <a:pt x="1248" y="3428"/>
                  </a:lnTo>
                  <a:lnTo>
                    <a:pt x="1257" y="3438"/>
                  </a:lnTo>
                  <a:lnTo>
                    <a:pt x="1257" y="3448"/>
                  </a:lnTo>
                  <a:lnTo>
                    <a:pt x="1267" y="3448"/>
                  </a:lnTo>
                  <a:lnTo>
                    <a:pt x="1267" y="3457"/>
                  </a:lnTo>
                  <a:lnTo>
                    <a:pt x="1277" y="3466"/>
                  </a:lnTo>
                  <a:lnTo>
                    <a:pt x="1277" y="3457"/>
                  </a:lnTo>
                  <a:lnTo>
                    <a:pt x="1305" y="3457"/>
                  </a:lnTo>
                  <a:lnTo>
                    <a:pt x="1315" y="3438"/>
                  </a:lnTo>
                  <a:lnTo>
                    <a:pt x="1324" y="3438"/>
                  </a:lnTo>
                  <a:lnTo>
                    <a:pt x="1334" y="3448"/>
                  </a:lnTo>
                  <a:lnTo>
                    <a:pt x="1343" y="3438"/>
                  </a:lnTo>
                  <a:lnTo>
                    <a:pt x="1334" y="3428"/>
                  </a:lnTo>
                  <a:lnTo>
                    <a:pt x="1343" y="3419"/>
                  </a:lnTo>
                  <a:lnTo>
                    <a:pt x="1353" y="3428"/>
                  </a:lnTo>
                  <a:lnTo>
                    <a:pt x="1372" y="3428"/>
                  </a:lnTo>
                  <a:lnTo>
                    <a:pt x="1372" y="3419"/>
                  </a:lnTo>
                  <a:lnTo>
                    <a:pt x="1362" y="3409"/>
                  </a:lnTo>
                  <a:lnTo>
                    <a:pt x="1353" y="3409"/>
                  </a:lnTo>
                  <a:lnTo>
                    <a:pt x="1353" y="3400"/>
                  </a:lnTo>
                  <a:lnTo>
                    <a:pt x="1353" y="3381"/>
                  </a:lnTo>
                  <a:lnTo>
                    <a:pt x="1353" y="3371"/>
                  </a:lnTo>
                  <a:lnTo>
                    <a:pt x="1343" y="3371"/>
                  </a:lnTo>
                  <a:lnTo>
                    <a:pt x="1334" y="3371"/>
                  </a:lnTo>
                  <a:lnTo>
                    <a:pt x="1334" y="3381"/>
                  </a:lnTo>
                  <a:lnTo>
                    <a:pt x="1334" y="3390"/>
                  </a:lnTo>
                  <a:lnTo>
                    <a:pt x="1334" y="3381"/>
                  </a:lnTo>
                  <a:lnTo>
                    <a:pt x="1324" y="3371"/>
                  </a:lnTo>
                  <a:lnTo>
                    <a:pt x="1324" y="3381"/>
                  </a:lnTo>
                  <a:lnTo>
                    <a:pt x="1324" y="3390"/>
                  </a:lnTo>
                  <a:lnTo>
                    <a:pt x="1324" y="3400"/>
                  </a:lnTo>
                  <a:lnTo>
                    <a:pt x="1305" y="3400"/>
                  </a:lnTo>
                  <a:lnTo>
                    <a:pt x="1305" y="3390"/>
                  </a:lnTo>
                  <a:lnTo>
                    <a:pt x="1295" y="3381"/>
                  </a:lnTo>
                  <a:lnTo>
                    <a:pt x="1295" y="3371"/>
                  </a:lnTo>
                  <a:lnTo>
                    <a:pt x="1295" y="3362"/>
                  </a:lnTo>
                  <a:lnTo>
                    <a:pt x="1295" y="3352"/>
                  </a:lnTo>
                  <a:lnTo>
                    <a:pt x="1295" y="3343"/>
                  </a:lnTo>
                  <a:lnTo>
                    <a:pt x="1295" y="3333"/>
                  </a:lnTo>
                  <a:lnTo>
                    <a:pt x="1295" y="3324"/>
                  </a:lnTo>
                  <a:lnTo>
                    <a:pt x="1305" y="3324"/>
                  </a:lnTo>
                  <a:lnTo>
                    <a:pt x="1305" y="3333"/>
                  </a:lnTo>
                  <a:lnTo>
                    <a:pt x="1305" y="3343"/>
                  </a:lnTo>
                  <a:lnTo>
                    <a:pt x="1305" y="3352"/>
                  </a:lnTo>
                  <a:lnTo>
                    <a:pt x="1315" y="3352"/>
                  </a:lnTo>
                  <a:lnTo>
                    <a:pt x="1324" y="3352"/>
                  </a:lnTo>
                  <a:lnTo>
                    <a:pt x="1334" y="3343"/>
                  </a:lnTo>
                  <a:lnTo>
                    <a:pt x="1334" y="3352"/>
                  </a:lnTo>
                  <a:lnTo>
                    <a:pt x="1343" y="3343"/>
                  </a:lnTo>
                  <a:lnTo>
                    <a:pt x="1343" y="3333"/>
                  </a:lnTo>
                  <a:lnTo>
                    <a:pt x="1353" y="3333"/>
                  </a:lnTo>
                  <a:lnTo>
                    <a:pt x="1353" y="3324"/>
                  </a:lnTo>
                  <a:lnTo>
                    <a:pt x="1362" y="3324"/>
                  </a:lnTo>
                  <a:lnTo>
                    <a:pt x="1372" y="3324"/>
                  </a:lnTo>
                  <a:lnTo>
                    <a:pt x="1381" y="3324"/>
                  </a:lnTo>
                  <a:lnTo>
                    <a:pt x="1372" y="3314"/>
                  </a:lnTo>
                  <a:lnTo>
                    <a:pt x="1362" y="3305"/>
                  </a:lnTo>
                  <a:lnTo>
                    <a:pt x="1353" y="3305"/>
                  </a:lnTo>
                  <a:lnTo>
                    <a:pt x="1343" y="3305"/>
                  </a:lnTo>
                  <a:lnTo>
                    <a:pt x="1334" y="3305"/>
                  </a:lnTo>
                  <a:lnTo>
                    <a:pt x="1343" y="3305"/>
                  </a:lnTo>
                  <a:lnTo>
                    <a:pt x="1343" y="3295"/>
                  </a:lnTo>
                  <a:lnTo>
                    <a:pt x="1334" y="3286"/>
                  </a:lnTo>
                  <a:lnTo>
                    <a:pt x="1324" y="3286"/>
                  </a:lnTo>
                  <a:lnTo>
                    <a:pt x="1315" y="3286"/>
                  </a:lnTo>
                  <a:lnTo>
                    <a:pt x="1315" y="3276"/>
                  </a:lnTo>
                  <a:lnTo>
                    <a:pt x="1324" y="3266"/>
                  </a:lnTo>
                  <a:lnTo>
                    <a:pt x="1334" y="3266"/>
                  </a:lnTo>
                  <a:lnTo>
                    <a:pt x="1343" y="3257"/>
                  </a:lnTo>
                  <a:lnTo>
                    <a:pt x="1362" y="3228"/>
                  </a:lnTo>
                  <a:lnTo>
                    <a:pt x="1362" y="3219"/>
                  </a:lnTo>
                  <a:lnTo>
                    <a:pt x="1353" y="3209"/>
                  </a:lnTo>
                  <a:lnTo>
                    <a:pt x="1353" y="3200"/>
                  </a:lnTo>
                  <a:lnTo>
                    <a:pt x="1353" y="3209"/>
                  </a:lnTo>
                  <a:lnTo>
                    <a:pt x="1362" y="3209"/>
                  </a:lnTo>
                  <a:lnTo>
                    <a:pt x="1372" y="3209"/>
                  </a:lnTo>
                  <a:lnTo>
                    <a:pt x="1400" y="3190"/>
                  </a:lnTo>
                  <a:lnTo>
                    <a:pt x="1429" y="3181"/>
                  </a:lnTo>
                  <a:lnTo>
                    <a:pt x="1476" y="3171"/>
                  </a:lnTo>
                  <a:lnTo>
                    <a:pt x="1495" y="3181"/>
                  </a:lnTo>
                  <a:lnTo>
                    <a:pt x="1515" y="3181"/>
                  </a:lnTo>
                  <a:lnTo>
                    <a:pt x="1533" y="3171"/>
                  </a:lnTo>
                  <a:lnTo>
                    <a:pt x="1543" y="3162"/>
                  </a:lnTo>
                  <a:lnTo>
                    <a:pt x="1553" y="3171"/>
                  </a:lnTo>
                  <a:lnTo>
                    <a:pt x="1562" y="3162"/>
                  </a:lnTo>
                  <a:lnTo>
                    <a:pt x="1572" y="3162"/>
                  </a:lnTo>
                  <a:lnTo>
                    <a:pt x="1581" y="3171"/>
                  </a:lnTo>
                  <a:lnTo>
                    <a:pt x="1591" y="3171"/>
                  </a:lnTo>
                  <a:lnTo>
                    <a:pt x="1591" y="3181"/>
                  </a:lnTo>
                  <a:lnTo>
                    <a:pt x="1600" y="3181"/>
                  </a:lnTo>
                  <a:lnTo>
                    <a:pt x="1610" y="3181"/>
                  </a:lnTo>
                  <a:lnTo>
                    <a:pt x="1619" y="3171"/>
                  </a:lnTo>
                  <a:lnTo>
                    <a:pt x="1629" y="3162"/>
                  </a:lnTo>
                  <a:lnTo>
                    <a:pt x="1638" y="3152"/>
                  </a:lnTo>
                  <a:lnTo>
                    <a:pt x="1638" y="3162"/>
                  </a:lnTo>
                  <a:lnTo>
                    <a:pt x="1629" y="3171"/>
                  </a:lnTo>
                  <a:lnTo>
                    <a:pt x="1619" y="3181"/>
                  </a:lnTo>
                  <a:lnTo>
                    <a:pt x="1610" y="3190"/>
                  </a:lnTo>
                  <a:lnTo>
                    <a:pt x="1600" y="3200"/>
                  </a:lnTo>
                  <a:lnTo>
                    <a:pt x="1610" y="3200"/>
                  </a:lnTo>
                  <a:lnTo>
                    <a:pt x="1619" y="3190"/>
                  </a:lnTo>
                  <a:lnTo>
                    <a:pt x="1629" y="3190"/>
                  </a:lnTo>
                  <a:lnTo>
                    <a:pt x="1638" y="3181"/>
                  </a:lnTo>
                  <a:lnTo>
                    <a:pt x="1648" y="3181"/>
                  </a:lnTo>
                  <a:lnTo>
                    <a:pt x="1658" y="3190"/>
                  </a:lnTo>
                  <a:lnTo>
                    <a:pt x="1648" y="3190"/>
                  </a:lnTo>
                  <a:lnTo>
                    <a:pt x="1648" y="3200"/>
                  </a:lnTo>
                  <a:lnTo>
                    <a:pt x="1658" y="3200"/>
                  </a:lnTo>
                  <a:lnTo>
                    <a:pt x="1667" y="3190"/>
                  </a:lnTo>
                  <a:lnTo>
                    <a:pt x="1676" y="3181"/>
                  </a:lnTo>
                  <a:lnTo>
                    <a:pt x="1686" y="3181"/>
                  </a:lnTo>
                  <a:lnTo>
                    <a:pt x="1686" y="3171"/>
                  </a:lnTo>
                  <a:lnTo>
                    <a:pt x="1676" y="3171"/>
                  </a:lnTo>
                  <a:lnTo>
                    <a:pt x="1676" y="3162"/>
                  </a:lnTo>
                  <a:lnTo>
                    <a:pt x="1676" y="3171"/>
                  </a:lnTo>
                  <a:lnTo>
                    <a:pt x="1676" y="3162"/>
                  </a:lnTo>
                  <a:lnTo>
                    <a:pt x="1676" y="3152"/>
                  </a:lnTo>
                  <a:lnTo>
                    <a:pt x="1667" y="3152"/>
                  </a:lnTo>
                  <a:lnTo>
                    <a:pt x="1658" y="3152"/>
                  </a:lnTo>
                  <a:lnTo>
                    <a:pt x="1658" y="3143"/>
                  </a:lnTo>
                  <a:lnTo>
                    <a:pt x="1667" y="3143"/>
                  </a:lnTo>
                  <a:lnTo>
                    <a:pt x="1676" y="3133"/>
                  </a:lnTo>
                  <a:lnTo>
                    <a:pt x="1686" y="3124"/>
                  </a:lnTo>
                  <a:lnTo>
                    <a:pt x="1696" y="3114"/>
                  </a:lnTo>
                  <a:lnTo>
                    <a:pt x="1705" y="3114"/>
                  </a:lnTo>
                  <a:lnTo>
                    <a:pt x="1714" y="3114"/>
                  </a:lnTo>
                  <a:lnTo>
                    <a:pt x="1724" y="3114"/>
                  </a:lnTo>
                  <a:lnTo>
                    <a:pt x="1734" y="3105"/>
                  </a:lnTo>
                  <a:lnTo>
                    <a:pt x="1734" y="3095"/>
                  </a:lnTo>
                  <a:lnTo>
                    <a:pt x="1734" y="3085"/>
                  </a:lnTo>
                  <a:lnTo>
                    <a:pt x="1743" y="3085"/>
                  </a:lnTo>
                  <a:lnTo>
                    <a:pt x="1753" y="3085"/>
                  </a:lnTo>
                  <a:lnTo>
                    <a:pt x="1753" y="3095"/>
                  </a:lnTo>
                  <a:lnTo>
                    <a:pt x="1762" y="3095"/>
                  </a:lnTo>
                  <a:lnTo>
                    <a:pt x="1772" y="3105"/>
                  </a:lnTo>
                  <a:lnTo>
                    <a:pt x="1781" y="3105"/>
                  </a:lnTo>
                  <a:lnTo>
                    <a:pt x="1791" y="3105"/>
                  </a:lnTo>
                  <a:lnTo>
                    <a:pt x="1800" y="3105"/>
                  </a:lnTo>
                  <a:lnTo>
                    <a:pt x="1810" y="3114"/>
                  </a:lnTo>
                  <a:lnTo>
                    <a:pt x="1819" y="3114"/>
                  </a:lnTo>
                  <a:lnTo>
                    <a:pt x="1829" y="3124"/>
                  </a:lnTo>
                  <a:lnTo>
                    <a:pt x="1829" y="3133"/>
                  </a:lnTo>
                  <a:lnTo>
                    <a:pt x="1838" y="3133"/>
                  </a:lnTo>
                  <a:lnTo>
                    <a:pt x="1848" y="3143"/>
                  </a:lnTo>
                  <a:lnTo>
                    <a:pt x="1848" y="3152"/>
                  </a:lnTo>
                  <a:lnTo>
                    <a:pt x="1857" y="3162"/>
                  </a:lnTo>
                  <a:lnTo>
                    <a:pt x="1857" y="3152"/>
                  </a:lnTo>
                  <a:lnTo>
                    <a:pt x="1867" y="3152"/>
                  </a:lnTo>
                  <a:lnTo>
                    <a:pt x="1876" y="3143"/>
                  </a:lnTo>
                  <a:lnTo>
                    <a:pt x="1886" y="3143"/>
                  </a:lnTo>
                  <a:lnTo>
                    <a:pt x="1896" y="3143"/>
                  </a:lnTo>
                  <a:lnTo>
                    <a:pt x="1896" y="3152"/>
                  </a:lnTo>
                  <a:lnTo>
                    <a:pt x="1905" y="3152"/>
                  </a:lnTo>
                  <a:lnTo>
                    <a:pt x="1905" y="3143"/>
                  </a:lnTo>
                  <a:lnTo>
                    <a:pt x="1914" y="3133"/>
                  </a:lnTo>
                  <a:lnTo>
                    <a:pt x="1924" y="3133"/>
                  </a:lnTo>
                  <a:lnTo>
                    <a:pt x="1924" y="3124"/>
                  </a:lnTo>
                  <a:lnTo>
                    <a:pt x="1943" y="3124"/>
                  </a:lnTo>
                  <a:lnTo>
                    <a:pt x="1953" y="3133"/>
                  </a:lnTo>
                  <a:lnTo>
                    <a:pt x="1962" y="3133"/>
                  </a:lnTo>
                  <a:lnTo>
                    <a:pt x="1972" y="3143"/>
                  </a:lnTo>
                  <a:lnTo>
                    <a:pt x="1962" y="3143"/>
                  </a:lnTo>
                  <a:lnTo>
                    <a:pt x="1953" y="3152"/>
                  </a:lnTo>
                  <a:lnTo>
                    <a:pt x="1953" y="3162"/>
                  </a:lnTo>
                  <a:lnTo>
                    <a:pt x="1943" y="3171"/>
                  </a:lnTo>
                  <a:lnTo>
                    <a:pt x="1934" y="3181"/>
                  </a:lnTo>
                  <a:lnTo>
                    <a:pt x="1924" y="3190"/>
                  </a:lnTo>
                  <a:lnTo>
                    <a:pt x="1914" y="3190"/>
                  </a:lnTo>
                  <a:lnTo>
                    <a:pt x="1914" y="3200"/>
                  </a:lnTo>
                  <a:lnTo>
                    <a:pt x="1905" y="3200"/>
                  </a:lnTo>
                  <a:lnTo>
                    <a:pt x="1896" y="3200"/>
                  </a:lnTo>
                  <a:lnTo>
                    <a:pt x="1886" y="3209"/>
                  </a:lnTo>
                  <a:lnTo>
                    <a:pt x="1876" y="3219"/>
                  </a:lnTo>
                  <a:lnTo>
                    <a:pt x="1867" y="3209"/>
                  </a:lnTo>
                  <a:lnTo>
                    <a:pt x="1857" y="3219"/>
                  </a:lnTo>
                  <a:lnTo>
                    <a:pt x="1848" y="3219"/>
                  </a:lnTo>
                  <a:lnTo>
                    <a:pt x="1829" y="3228"/>
                  </a:lnTo>
                  <a:lnTo>
                    <a:pt x="1819" y="3228"/>
                  </a:lnTo>
                  <a:lnTo>
                    <a:pt x="1819" y="3238"/>
                  </a:lnTo>
                  <a:lnTo>
                    <a:pt x="1819" y="3248"/>
                  </a:lnTo>
                  <a:lnTo>
                    <a:pt x="1810" y="3257"/>
                  </a:lnTo>
                  <a:lnTo>
                    <a:pt x="1810" y="3266"/>
                  </a:lnTo>
                  <a:lnTo>
                    <a:pt x="1800" y="3266"/>
                  </a:lnTo>
                  <a:lnTo>
                    <a:pt x="1800" y="3276"/>
                  </a:lnTo>
                  <a:lnTo>
                    <a:pt x="1791" y="3276"/>
                  </a:lnTo>
                  <a:lnTo>
                    <a:pt x="1781" y="3286"/>
                  </a:lnTo>
                  <a:lnTo>
                    <a:pt x="1772" y="3276"/>
                  </a:lnTo>
                  <a:lnTo>
                    <a:pt x="1772" y="3286"/>
                  </a:lnTo>
                  <a:lnTo>
                    <a:pt x="1781" y="3286"/>
                  </a:lnTo>
                  <a:lnTo>
                    <a:pt x="1781" y="3295"/>
                  </a:lnTo>
                  <a:lnTo>
                    <a:pt x="1791" y="3295"/>
                  </a:lnTo>
                  <a:lnTo>
                    <a:pt x="1791" y="3305"/>
                  </a:lnTo>
                  <a:lnTo>
                    <a:pt x="1800" y="3305"/>
                  </a:lnTo>
                  <a:lnTo>
                    <a:pt x="1819" y="3305"/>
                  </a:lnTo>
                  <a:lnTo>
                    <a:pt x="1819" y="3314"/>
                  </a:lnTo>
                  <a:lnTo>
                    <a:pt x="1819" y="3324"/>
                  </a:lnTo>
                  <a:lnTo>
                    <a:pt x="1829" y="3324"/>
                  </a:lnTo>
                  <a:lnTo>
                    <a:pt x="1838" y="3333"/>
                  </a:lnTo>
                  <a:lnTo>
                    <a:pt x="1848" y="3333"/>
                  </a:lnTo>
                  <a:lnTo>
                    <a:pt x="1857" y="3343"/>
                  </a:lnTo>
                  <a:lnTo>
                    <a:pt x="1867" y="3343"/>
                  </a:lnTo>
                  <a:lnTo>
                    <a:pt x="1867" y="3352"/>
                  </a:lnTo>
                  <a:lnTo>
                    <a:pt x="1876" y="3343"/>
                  </a:lnTo>
                  <a:lnTo>
                    <a:pt x="1876" y="3333"/>
                  </a:lnTo>
                  <a:lnTo>
                    <a:pt x="1886" y="3333"/>
                  </a:lnTo>
                  <a:lnTo>
                    <a:pt x="1896" y="3324"/>
                  </a:lnTo>
                  <a:lnTo>
                    <a:pt x="1914" y="3324"/>
                  </a:lnTo>
                  <a:lnTo>
                    <a:pt x="1924" y="3314"/>
                  </a:lnTo>
                  <a:lnTo>
                    <a:pt x="1934" y="3305"/>
                  </a:lnTo>
                  <a:lnTo>
                    <a:pt x="1943" y="3305"/>
                  </a:lnTo>
                  <a:lnTo>
                    <a:pt x="1962" y="3286"/>
                  </a:lnTo>
                  <a:lnTo>
                    <a:pt x="1981" y="3276"/>
                  </a:lnTo>
                  <a:lnTo>
                    <a:pt x="1991" y="3266"/>
                  </a:lnTo>
                  <a:lnTo>
                    <a:pt x="1991" y="3248"/>
                  </a:lnTo>
                  <a:lnTo>
                    <a:pt x="1991" y="3238"/>
                  </a:lnTo>
                  <a:lnTo>
                    <a:pt x="1981" y="3228"/>
                  </a:lnTo>
                  <a:lnTo>
                    <a:pt x="2000" y="3219"/>
                  </a:lnTo>
                  <a:lnTo>
                    <a:pt x="2000" y="3200"/>
                  </a:lnTo>
                  <a:lnTo>
                    <a:pt x="2010" y="3200"/>
                  </a:lnTo>
                  <a:lnTo>
                    <a:pt x="2010" y="3190"/>
                  </a:lnTo>
                  <a:lnTo>
                    <a:pt x="2000" y="3190"/>
                  </a:lnTo>
                  <a:lnTo>
                    <a:pt x="2010" y="3181"/>
                  </a:lnTo>
                  <a:lnTo>
                    <a:pt x="2010" y="3190"/>
                  </a:lnTo>
                  <a:lnTo>
                    <a:pt x="2019" y="3190"/>
                  </a:lnTo>
                  <a:lnTo>
                    <a:pt x="2029" y="3200"/>
                  </a:lnTo>
                  <a:lnTo>
                    <a:pt x="2038" y="3190"/>
                  </a:lnTo>
                  <a:lnTo>
                    <a:pt x="2048" y="3200"/>
                  </a:lnTo>
                  <a:lnTo>
                    <a:pt x="2057" y="3209"/>
                  </a:lnTo>
                  <a:lnTo>
                    <a:pt x="2067" y="3200"/>
                  </a:lnTo>
                  <a:lnTo>
                    <a:pt x="2077" y="3200"/>
                  </a:lnTo>
                  <a:lnTo>
                    <a:pt x="2086" y="3200"/>
                  </a:lnTo>
                  <a:lnTo>
                    <a:pt x="2095" y="3200"/>
                  </a:lnTo>
                  <a:lnTo>
                    <a:pt x="2105" y="3190"/>
                  </a:lnTo>
                  <a:lnTo>
                    <a:pt x="2115" y="3190"/>
                  </a:lnTo>
                  <a:lnTo>
                    <a:pt x="2124" y="3190"/>
                  </a:lnTo>
                  <a:lnTo>
                    <a:pt x="2124" y="3181"/>
                  </a:lnTo>
                  <a:lnTo>
                    <a:pt x="2124" y="3171"/>
                  </a:lnTo>
                  <a:lnTo>
                    <a:pt x="2124" y="3162"/>
                  </a:lnTo>
                  <a:lnTo>
                    <a:pt x="2115" y="3152"/>
                  </a:lnTo>
                  <a:lnTo>
                    <a:pt x="2115" y="3143"/>
                  </a:lnTo>
                  <a:lnTo>
                    <a:pt x="2124" y="3143"/>
                  </a:lnTo>
                  <a:lnTo>
                    <a:pt x="2115" y="3133"/>
                  </a:lnTo>
                  <a:lnTo>
                    <a:pt x="2115" y="3124"/>
                  </a:lnTo>
                  <a:lnTo>
                    <a:pt x="2124" y="3124"/>
                  </a:lnTo>
                  <a:lnTo>
                    <a:pt x="2134" y="3114"/>
                  </a:lnTo>
                  <a:lnTo>
                    <a:pt x="2143" y="3105"/>
                  </a:lnTo>
                  <a:lnTo>
                    <a:pt x="2153" y="3095"/>
                  </a:lnTo>
                  <a:lnTo>
                    <a:pt x="2162" y="3095"/>
                  </a:lnTo>
                  <a:lnTo>
                    <a:pt x="2172" y="3085"/>
                  </a:lnTo>
                  <a:lnTo>
                    <a:pt x="2172" y="3076"/>
                  </a:lnTo>
                  <a:lnTo>
                    <a:pt x="2162" y="3067"/>
                  </a:lnTo>
                  <a:lnTo>
                    <a:pt x="2162" y="3076"/>
                  </a:lnTo>
                  <a:lnTo>
                    <a:pt x="2153" y="3076"/>
                  </a:lnTo>
                  <a:lnTo>
                    <a:pt x="2153" y="3067"/>
                  </a:lnTo>
                  <a:lnTo>
                    <a:pt x="2162" y="3067"/>
                  </a:lnTo>
                  <a:lnTo>
                    <a:pt x="2162" y="3057"/>
                  </a:lnTo>
                  <a:lnTo>
                    <a:pt x="2153" y="3038"/>
                  </a:lnTo>
                  <a:lnTo>
                    <a:pt x="2153" y="3028"/>
                  </a:lnTo>
                  <a:lnTo>
                    <a:pt x="2162" y="3028"/>
                  </a:lnTo>
                  <a:lnTo>
                    <a:pt x="2172" y="3019"/>
                  </a:lnTo>
                  <a:lnTo>
                    <a:pt x="2181" y="3019"/>
                  </a:lnTo>
                  <a:lnTo>
                    <a:pt x="2191" y="3019"/>
                  </a:lnTo>
                  <a:lnTo>
                    <a:pt x="2200" y="3019"/>
                  </a:lnTo>
                  <a:lnTo>
                    <a:pt x="2210" y="3019"/>
                  </a:lnTo>
                  <a:lnTo>
                    <a:pt x="2210" y="3009"/>
                  </a:lnTo>
                  <a:lnTo>
                    <a:pt x="2210" y="3000"/>
                  </a:lnTo>
                  <a:lnTo>
                    <a:pt x="2219" y="2990"/>
                  </a:lnTo>
                  <a:lnTo>
                    <a:pt x="2219" y="3000"/>
                  </a:lnTo>
                  <a:lnTo>
                    <a:pt x="2219" y="3009"/>
                  </a:lnTo>
                  <a:lnTo>
                    <a:pt x="2210" y="3019"/>
                  </a:lnTo>
                  <a:lnTo>
                    <a:pt x="2219" y="3019"/>
                  </a:lnTo>
                  <a:lnTo>
                    <a:pt x="2229" y="3019"/>
                  </a:lnTo>
                  <a:lnTo>
                    <a:pt x="2238" y="3019"/>
                  </a:lnTo>
                  <a:lnTo>
                    <a:pt x="2248" y="3019"/>
                  </a:lnTo>
                  <a:lnTo>
                    <a:pt x="2267" y="3028"/>
                  </a:lnTo>
                  <a:lnTo>
                    <a:pt x="2267" y="3038"/>
                  </a:lnTo>
                  <a:lnTo>
                    <a:pt x="2276" y="3038"/>
                  </a:lnTo>
                  <a:lnTo>
                    <a:pt x="2286" y="3028"/>
                  </a:lnTo>
                  <a:lnTo>
                    <a:pt x="2295" y="3038"/>
                  </a:lnTo>
                  <a:lnTo>
                    <a:pt x="2305" y="3028"/>
                  </a:lnTo>
                  <a:lnTo>
                    <a:pt x="2315" y="3009"/>
                  </a:lnTo>
                  <a:lnTo>
                    <a:pt x="2315" y="3000"/>
                  </a:lnTo>
                  <a:lnTo>
                    <a:pt x="2333" y="3000"/>
                  </a:lnTo>
                  <a:lnTo>
                    <a:pt x="2343" y="2990"/>
                  </a:lnTo>
                  <a:lnTo>
                    <a:pt x="2343" y="2981"/>
                  </a:lnTo>
                  <a:lnTo>
                    <a:pt x="2343" y="2971"/>
                  </a:lnTo>
                  <a:lnTo>
                    <a:pt x="2333" y="2971"/>
                  </a:lnTo>
                  <a:lnTo>
                    <a:pt x="2333" y="2962"/>
                  </a:lnTo>
                  <a:lnTo>
                    <a:pt x="2324" y="2962"/>
                  </a:lnTo>
                  <a:lnTo>
                    <a:pt x="2333" y="2952"/>
                  </a:lnTo>
                  <a:lnTo>
                    <a:pt x="2343" y="2943"/>
                  </a:lnTo>
                  <a:lnTo>
                    <a:pt x="2353" y="2933"/>
                  </a:lnTo>
                  <a:lnTo>
                    <a:pt x="2372" y="2933"/>
                  </a:lnTo>
                  <a:lnTo>
                    <a:pt x="2381" y="2943"/>
                  </a:lnTo>
                  <a:lnTo>
                    <a:pt x="2391" y="2943"/>
                  </a:lnTo>
                  <a:lnTo>
                    <a:pt x="2410" y="2933"/>
                  </a:lnTo>
                  <a:lnTo>
                    <a:pt x="2419" y="2933"/>
                  </a:lnTo>
                  <a:lnTo>
                    <a:pt x="2410" y="2924"/>
                  </a:lnTo>
                  <a:lnTo>
                    <a:pt x="2410" y="2914"/>
                  </a:lnTo>
                  <a:lnTo>
                    <a:pt x="2419" y="2914"/>
                  </a:lnTo>
                  <a:lnTo>
                    <a:pt x="2429" y="2905"/>
                  </a:lnTo>
                  <a:lnTo>
                    <a:pt x="2438" y="2895"/>
                  </a:lnTo>
                  <a:lnTo>
                    <a:pt x="2448" y="2895"/>
                  </a:lnTo>
                  <a:lnTo>
                    <a:pt x="2458" y="2886"/>
                  </a:lnTo>
                  <a:lnTo>
                    <a:pt x="2476" y="2886"/>
                  </a:lnTo>
                  <a:lnTo>
                    <a:pt x="2467" y="2876"/>
                  </a:lnTo>
                  <a:lnTo>
                    <a:pt x="2467" y="2867"/>
                  </a:lnTo>
                  <a:lnTo>
                    <a:pt x="2467" y="2857"/>
                  </a:lnTo>
                  <a:lnTo>
                    <a:pt x="2458" y="2857"/>
                  </a:lnTo>
                  <a:lnTo>
                    <a:pt x="2458" y="2847"/>
                  </a:lnTo>
                  <a:lnTo>
                    <a:pt x="2448" y="2847"/>
                  </a:lnTo>
                  <a:lnTo>
                    <a:pt x="2448" y="2838"/>
                  </a:lnTo>
                  <a:lnTo>
                    <a:pt x="2458" y="2838"/>
                  </a:lnTo>
                  <a:lnTo>
                    <a:pt x="2448" y="2829"/>
                  </a:lnTo>
                  <a:lnTo>
                    <a:pt x="2448" y="2819"/>
                  </a:lnTo>
                  <a:lnTo>
                    <a:pt x="2438" y="2819"/>
                  </a:lnTo>
                  <a:lnTo>
                    <a:pt x="2419" y="2819"/>
                  </a:lnTo>
                  <a:lnTo>
                    <a:pt x="2410" y="2809"/>
                  </a:lnTo>
                  <a:lnTo>
                    <a:pt x="2400" y="2809"/>
                  </a:lnTo>
                  <a:lnTo>
                    <a:pt x="2391" y="2800"/>
                  </a:lnTo>
                  <a:lnTo>
                    <a:pt x="2381" y="2800"/>
                  </a:lnTo>
                  <a:lnTo>
                    <a:pt x="2372" y="2800"/>
                  </a:lnTo>
                  <a:lnTo>
                    <a:pt x="2381" y="2809"/>
                  </a:lnTo>
                  <a:lnTo>
                    <a:pt x="2372" y="2809"/>
                  </a:lnTo>
                  <a:lnTo>
                    <a:pt x="2372" y="2819"/>
                  </a:lnTo>
                  <a:lnTo>
                    <a:pt x="2362" y="2809"/>
                  </a:lnTo>
                  <a:lnTo>
                    <a:pt x="2362" y="2819"/>
                  </a:lnTo>
                  <a:lnTo>
                    <a:pt x="2353" y="2819"/>
                  </a:lnTo>
                  <a:lnTo>
                    <a:pt x="2343" y="2819"/>
                  </a:lnTo>
                  <a:lnTo>
                    <a:pt x="2315" y="2809"/>
                  </a:lnTo>
                  <a:lnTo>
                    <a:pt x="2315" y="2819"/>
                  </a:lnTo>
                  <a:lnTo>
                    <a:pt x="2305" y="2829"/>
                  </a:lnTo>
                  <a:lnTo>
                    <a:pt x="2295" y="2829"/>
                  </a:lnTo>
                  <a:lnTo>
                    <a:pt x="2286" y="2829"/>
                  </a:lnTo>
                  <a:lnTo>
                    <a:pt x="2276" y="2829"/>
                  </a:lnTo>
                  <a:lnTo>
                    <a:pt x="2286" y="2838"/>
                  </a:lnTo>
                  <a:lnTo>
                    <a:pt x="2295" y="2847"/>
                  </a:lnTo>
                  <a:lnTo>
                    <a:pt x="2295" y="2857"/>
                  </a:lnTo>
                  <a:lnTo>
                    <a:pt x="2305" y="2857"/>
                  </a:lnTo>
                  <a:lnTo>
                    <a:pt x="2315" y="2857"/>
                  </a:lnTo>
                  <a:lnTo>
                    <a:pt x="2324" y="2857"/>
                  </a:lnTo>
                  <a:lnTo>
                    <a:pt x="2315" y="2867"/>
                  </a:lnTo>
                  <a:lnTo>
                    <a:pt x="2305" y="2867"/>
                  </a:lnTo>
                  <a:lnTo>
                    <a:pt x="2295" y="2867"/>
                  </a:lnTo>
                  <a:lnTo>
                    <a:pt x="2286" y="2857"/>
                  </a:lnTo>
                  <a:lnTo>
                    <a:pt x="2286" y="2847"/>
                  </a:lnTo>
                  <a:lnTo>
                    <a:pt x="2276" y="2838"/>
                  </a:lnTo>
                  <a:lnTo>
                    <a:pt x="2267" y="2838"/>
                  </a:lnTo>
                  <a:lnTo>
                    <a:pt x="2267" y="2847"/>
                  </a:lnTo>
                  <a:lnTo>
                    <a:pt x="2276" y="2847"/>
                  </a:lnTo>
                  <a:lnTo>
                    <a:pt x="2276" y="2857"/>
                  </a:lnTo>
                  <a:lnTo>
                    <a:pt x="2276" y="2867"/>
                  </a:lnTo>
                  <a:lnTo>
                    <a:pt x="2276" y="2876"/>
                  </a:lnTo>
                  <a:lnTo>
                    <a:pt x="2267" y="2886"/>
                  </a:lnTo>
                  <a:lnTo>
                    <a:pt x="2248" y="2886"/>
                  </a:lnTo>
                  <a:lnTo>
                    <a:pt x="2238" y="2886"/>
                  </a:lnTo>
                  <a:lnTo>
                    <a:pt x="2229" y="2876"/>
                  </a:lnTo>
                  <a:lnTo>
                    <a:pt x="2219" y="2876"/>
                  </a:lnTo>
                  <a:lnTo>
                    <a:pt x="2219" y="2867"/>
                  </a:lnTo>
                  <a:lnTo>
                    <a:pt x="2229" y="2857"/>
                  </a:lnTo>
                  <a:lnTo>
                    <a:pt x="2229" y="2847"/>
                  </a:lnTo>
                  <a:lnTo>
                    <a:pt x="2229" y="2838"/>
                  </a:lnTo>
                  <a:lnTo>
                    <a:pt x="2229" y="2829"/>
                  </a:lnTo>
                  <a:lnTo>
                    <a:pt x="2219" y="2819"/>
                  </a:lnTo>
                  <a:lnTo>
                    <a:pt x="2219" y="2809"/>
                  </a:lnTo>
                  <a:lnTo>
                    <a:pt x="2229" y="2809"/>
                  </a:lnTo>
                  <a:lnTo>
                    <a:pt x="2238" y="2819"/>
                  </a:lnTo>
                  <a:lnTo>
                    <a:pt x="2248" y="2819"/>
                  </a:lnTo>
                  <a:lnTo>
                    <a:pt x="2257" y="2819"/>
                  </a:lnTo>
                  <a:lnTo>
                    <a:pt x="2267" y="2829"/>
                  </a:lnTo>
                  <a:lnTo>
                    <a:pt x="2257" y="2819"/>
                  </a:lnTo>
                  <a:lnTo>
                    <a:pt x="2229" y="2800"/>
                  </a:lnTo>
                  <a:lnTo>
                    <a:pt x="2219" y="2790"/>
                  </a:lnTo>
                  <a:lnTo>
                    <a:pt x="2210" y="2781"/>
                  </a:lnTo>
                  <a:lnTo>
                    <a:pt x="2200" y="2771"/>
                  </a:lnTo>
                  <a:lnTo>
                    <a:pt x="2191" y="2752"/>
                  </a:lnTo>
                  <a:lnTo>
                    <a:pt x="2191" y="2743"/>
                  </a:lnTo>
                  <a:lnTo>
                    <a:pt x="2181" y="2733"/>
                  </a:lnTo>
                  <a:lnTo>
                    <a:pt x="2191" y="2724"/>
                  </a:lnTo>
                  <a:lnTo>
                    <a:pt x="2210" y="2704"/>
                  </a:lnTo>
                  <a:lnTo>
                    <a:pt x="2219" y="2704"/>
                  </a:lnTo>
                  <a:lnTo>
                    <a:pt x="2219" y="2714"/>
                  </a:lnTo>
                  <a:lnTo>
                    <a:pt x="2219" y="2724"/>
                  </a:lnTo>
                  <a:lnTo>
                    <a:pt x="2219" y="2714"/>
                  </a:lnTo>
                  <a:lnTo>
                    <a:pt x="2229" y="2714"/>
                  </a:lnTo>
                  <a:lnTo>
                    <a:pt x="2229" y="2704"/>
                  </a:lnTo>
                  <a:lnTo>
                    <a:pt x="2219" y="2704"/>
                  </a:lnTo>
                  <a:lnTo>
                    <a:pt x="2219" y="2695"/>
                  </a:lnTo>
                  <a:lnTo>
                    <a:pt x="2210" y="2686"/>
                  </a:lnTo>
                  <a:lnTo>
                    <a:pt x="2210" y="2676"/>
                  </a:lnTo>
                  <a:lnTo>
                    <a:pt x="2200" y="2676"/>
                  </a:lnTo>
                  <a:lnTo>
                    <a:pt x="2191" y="2666"/>
                  </a:lnTo>
                  <a:lnTo>
                    <a:pt x="2181" y="2666"/>
                  </a:lnTo>
                  <a:lnTo>
                    <a:pt x="2181" y="2657"/>
                  </a:lnTo>
                  <a:lnTo>
                    <a:pt x="2181" y="2647"/>
                  </a:lnTo>
                  <a:lnTo>
                    <a:pt x="2191" y="2638"/>
                  </a:lnTo>
                  <a:lnTo>
                    <a:pt x="2191" y="2628"/>
                  </a:lnTo>
                  <a:lnTo>
                    <a:pt x="2200" y="2628"/>
                  </a:lnTo>
                  <a:lnTo>
                    <a:pt x="2200" y="2647"/>
                  </a:lnTo>
                  <a:lnTo>
                    <a:pt x="2200" y="2657"/>
                  </a:lnTo>
                  <a:lnTo>
                    <a:pt x="2210" y="2676"/>
                  </a:lnTo>
                  <a:lnTo>
                    <a:pt x="2210" y="2686"/>
                  </a:lnTo>
                  <a:lnTo>
                    <a:pt x="2219" y="2686"/>
                  </a:lnTo>
                  <a:lnTo>
                    <a:pt x="2210" y="2676"/>
                  </a:lnTo>
                  <a:lnTo>
                    <a:pt x="2200" y="2657"/>
                  </a:lnTo>
                  <a:lnTo>
                    <a:pt x="2200" y="2647"/>
                  </a:lnTo>
                  <a:lnTo>
                    <a:pt x="2200" y="2609"/>
                  </a:lnTo>
                  <a:lnTo>
                    <a:pt x="2200" y="2581"/>
                  </a:lnTo>
                  <a:lnTo>
                    <a:pt x="2210" y="2562"/>
                  </a:lnTo>
                  <a:lnTo>
                    <a:pt x="2210" y="2552"/>
                  </a:lnTo>
                  <a:lnTo>
                    <a:pt x="2210" y="2543"/>
                  </a:lnTo>
                  <a:lnTo>
                    <a:pt x="2210" y="2533"/>
                  </a:lnTo>
                  <a:lnTo>
                    <a:pt x="2210" y="2543"/>
                  </a:lnTo>
                  <a:lnTo>
                    <a:pt x="2210" y="2533"/>
                  </a:lnTo>
                  <a:lnTo>
                    <a:pt x="2210" y="2524"/>
                  </a:lnTo>
                  <a:lnTo>
                    <a:pt x="2219" y="2495"/>
                  </a:lnTo>
                  <a:lnTo>
                    <a:pt x="2229" y="2486"/>
                  </a:lnTo>
                  <a:lnTo>
                    <a:pt x="2238" y="2466"/>
                  </a:lnTo>
                  <a:lnTo>
                    <a:pt x="2248" y="2448"/>
                  </a:lnTo>
                  <a:lnTo>
                    <a:pt x="2248" y="2428"/>
                  </a:lnTo>
                  <a:lnTo>
                    <a:pt x="2248" y="2419"/>
                  </a:lnTo>
                  <a:lnTo>
                    <a:pt x="2257" y="2409"/>
                  </a:lnTo>
                  <a:lnTo>
                    <a:pt x="2257" y="2400"/>
                  </a:lnTo>
                  <a:lnTo>
                    <a:pt x="2267" y="2400"/>
                  </a:lnTo>
                  <a:lnTo>
                    <a:pt x="2276" y="2400"/>
                  </a:lnTo>
                  <a:lnTo>
                    <a:pt x="2267" y="2390"/>
                  </a:lnTo>
                  <a:lnTo>
                    <a:pt x="2276" y="2390"/>
                  </a:lnTo>
                  <a:lnTo>
                    <a:pt x="2276" y="2381"/>
                  </a:lnTo>
                  <a:lnTo>
                    <a:pt x="2267" y="2381"/>
                  </a:lnTo>
                  <a:lnTo>
                    <a:pt x="2267" y="2371"/>
                  </a:lnTo>
                  <a:lnTo>
                    <a:pt x="2276" y="2362"/>
                  </a:lnTo>
                  <a:lnTo>
                    <a:pt x="2276" y="2352"/>
                  </a:lnTo>
                  <a:lnTo>
                    <a:pt x="2276" y="2343"/>
                  </a:lnTo>
                  <a:lnTo>
                    <a:pt x="2286" y="2333"/>
                  </a:lnTo>
                  <a:lnTo>
                    <a:pt x="2295" y="2324"/>
                  </a:lnTo>
                  <a:lnTo>
                    <a:pt x="2295" y="2305"/>
                  </a:lnTo>
                  <a:lnTo>
                    <a:pt x="2295" y="2295"/>
                  </a:lnTo>
                  <a:lnTo>
                    <a:pt x="2305" y="2285"/>
                  </a:lnTo>
                  <a:lnTo>
                    <a:pt x="2305" y="2295"/>
                  </a:lnTo>
                  <a:lnTo>
                    <a:pt x="2315" y="2295"/>
                  </a:lnTo>
                  <a:lnTo>
                    <a:pt x="2315" y="2276"/>
                  </a:lnTo>
                  <a:lnTo>
                    <a:pt x="2305" y="2276"/>
                  </a:lnTo>
                  <a:lnTo>
                    <a:pt x="2305" y="2267"/>
                  </a:lnTo>
                  <a:lnTo>
                    <a:pt x="2295" y="2257"/>
                  </a:lnTo>
                  <a:lnTo>
                    <a:pt x="2295" y="2247"/>
                  </a:lnTo>
                  <a:lnTo>
                    <a:pt x="2286" y="2238"/>
                  </a:lnTo>
                  <a:lnTo>
                    <a:pt x="2286" y="2228"/>
                  </a:lnTo>
                  <a:lnTo>
                    <a:pt x="2286" y="2219"/>
                  </a:lnTo>
                  <a:lnTo>
                    <a:pt x="2276" y="2209"/>
                  </a:lnTo>
                  <a:lnTo>
                    <a:pt x="2286" y="2209"/>
                  </a:lnTo>
                  <a:lnTo>
                    <a:pt x="2286" y="2200"/>
                  </a:lnTo>
                  <a:lnTo>
                    <a:pt x="2286" y="2190"/>
                  </a:lnTo>
                  <a:lnTo>
                    <a:pt x="2286" y="2171"/>
                  </a:lnTo>
                  <a:lnTo>
                    <a:pt x="2305" y="2124"/>
                  </a:lnTo>
                  <a:lnTo>
                    <a:pt x="2305" y="2095"/>
                  </a:lnTo>
                  <a:lnTo>
                    <a:pt x="2315" y="2076"/>
                  </a:lnTo>
                  <a:lnTo>
                    <a:pt x="2324" y="2067"/>
                  </a:lnTo>
                  <a:lnTo>
                    <a:pt x="2324" y="2057"/>
                  </a:lnTo>
                  <a:lnTo>
                    <a:pt x="2333" y="2057"/>
                  </a:lnTo>
                  <a:lnTo>
                    <a:pt x="2333" y="2047"/>
                  </a:lnTo>
                  <a:lnTo>
                    <a:pt x="2343" y="2047"/>
                  </a:lnTo>
                  <a:lnTo>
                    <a:pt x="2343" y="2057"/>
                  </a:lnTo>
                  <a:lnTo>
                    <a:pt x="2343" y="2047"/>
                  </a:lnTo>
                  <a:lnTo>
                    <a:pt x="2343" y="2038"/>
                  </a:lnTo>
                  <a:lnTo>
                    <a:pt x="2333" y="2029"/>
                  </a:lnTo>
                  <a:lnTo>
                    <a:pt x="2324" y="2029"/>
                  </a:lnTo>
                  <a:lnTo>
                    <a:pt x="2324" y="2019"/>
                  </a:lnTo>
                  <a:lnTo>
                    <a:pt x="2324" y="2009"/>
                  </a:lnTo>
                  <a:lnTo>
                    <a:pt x="2315" y="2000"/>
                  </a:lnTo>
                  <a:lnTo>
                    <a:pt x="2305" y="1990"/>
                  </a:lnTo>
                  <a:lnTo>
                    <a:pt x="2295" y="1971"/>
                  </a:lnTo>
                  <a:lnTo>
                    <a:pt x="2295" y="1962"/>
                  </a:lnTo>
                  <a:lnTo>
                    <a:pt x="2295" y="1952"/>
                  </a:lnTo>
                  <a:lnTo>
                    <a:pt x="2295" y="1943"/>
                  </a:lnTo>
                  <a:lnTo>
                    <a:pt x="2286" y="1943"/>
                  </a:lnTo>
                  <a:lnTo>
                    <a:pt x="2286" y="1933"/>
                  </a:lnTo>
                  <a:lnTo>
                    <a:pt x="2295" y="1933"/>
                  </a:lnTo>
                  <a:lnTo>
                    <a:pt x="2295" y="1924"/>
                  </a:lnTo>
                  <a:lnTo>
                    <a:pt x="2305" y="1924"/>
                  </a:lnTo>
                  <a:lnTo>
                    <a:pt x="2315" y="1914"/>
                  </a:lnTo>
                  <a:lnTo>
                    <a:pt x="2324" y="1904"/>
                  </a:lnTo>
                  <a:lnTo>
                    <a:pt x="2324" y="1886"/>
                  </a:lnTo>
                  <a:lnTo>
                    <a:pt x="2324" y="1876"/>
                  </a:lnTo>
                  <a:lnTo>
                    <a:pt x="2324" y="1866"/>
                  </a:lnTo>
                  <a:lnTo>
                    <a:pt x="2324" y="1857"/>
                  </a:lnTo>
                  <a:lnTo>
                    <a:pt x="2333" y="1847"/>
                  </a:lnTo>
                  <a:lnTo>
                    <a:pt x="2343" y="1838"/>
                  </a:lnTo>
                  <a:lnTo>
                    <a:pt x="2353" y="1819"/>
                  </a:lnTo>
                  <a:lnTo>
                    <a:pt x="2362" y="1819"/>
                  </a:lnTo>
                  <a:lnTo>
                    <a:pt x="2372" y="1819"/>
                  </a:lnTo>
                  <a:lnTo>
                    <a:pt x="2372" y="1809"/>
                  </a:lnTo>
                  <a:lnTo>
                    <a:pt x="2362" y="1809"/>
                  </a:lnTo>
                  <a:lnTo>
                    <a:pt x="2362" y="1790"/>
                  </a:lnTo>
                  <a:lnTo>
                    <a:pt x="2362" y="1771"/>
                  </a:lnTo>
                  <a:lnTo>
                    <a:pt x="2381" y="1762"/>
                  </a:lnTo>
                  <a:lnTo>
                    <a:pt x="2400" y="1752"/>
                  </a:lnTo>
                  <a:lnTo>
                    <a:pt x="2419" y="1743"/>
                  </a:lnTo>
                  <a:lnTo>
                    <a:pt x="2438" y="1743"/>
                  </a:lnTo>
                  <a:lnTo>
                    <a:pt x="2448" y="1733"/>
                  </a:lnTo>
                  <a:lnTo>
                    <a:pt x="2458" y="1743"/>
                  </a:lnTo>
                  <a:lnTo>
                    <a:pt x="2458" y="1733"/>
                  </a:lnTo>
                  <a:lnTo>
                    <a:pt x="2467" y="1733"/>
                  </a:lnTo>
                  <a:lnTo>
                    <a:pt x="2476" y="1733"/>
                  </a:lnTo>
                  <a:lnTo>
                    <a:pt x="2476" y="1724"/>
                  </a:lnTo>
                  <a:lnTo>
                    <a:pt x="2476" y="1714"/>
                  </a:lnTo>
                  <a:lnTo>
                    <a:pt x="2486" y="1714"/>
                  </a:lnTo>
                  <a:lnTo>
                    <a:pt x="2486" y="1695"/>
                  </a:lnTo>
                  <a:lnTo>
                    <a:pt x="2486" y="1686"/>
                  </a:lnTo>
                  <a:lnTo>
                    <a:pt x="2496" y="1676"/>
                  </a:lnTo>
                  <a:lnTo>
                    <a:pt x="2515" y="1666"/>
                  </a:lnTo>
                  <a:lnTo>
                    <a:pt x="2524" y="1666"/>
                  </a:lnTo>
                  <a:lnTo>
                    <a:pt x="2534" y="1676"/>
                  </a:lnTo>
                  <a:lnTo>
                    <a:pt x="2534" y="1666"/>
                  </a:lnTo>
                  <a:lnTo>
                    <a:pt x="2534" y="1657"/>
                  </a:lnTo>
                  <a:lnTo>
                    <a:pt x="2543" y="1648"/>
                  </a:lnTo>
                  <a:lnTo>
                    <a:pt x="2553" y="1638"/>
                  </a:lnTo>
                  <a:lnTo>
                    <a:pt x="2562" y="1638"/>
                  </a:lnTo>
                  <a:lnTo>
                    <a:pt x="2572" y="1638"/>
                  </a:lnTo>
                  <a:lnTo>
                    <a:pt x="2581" y="1628"/>
                  </a:lnTo>
                  <a:lnTo>
                    <a:pt x="2591" y="1628"/>
                  </a:lnTo>
                  <a:lnTo>
                    <a:pt x="2581" y="1609"/>
                  </a:lnTo>
                  <a:lnTo>
                    <a:pt x="2581" y="1600"/>
                  </a:lnTo>
                  <a:lnTo>
                    <a:pt x="2581" y="1590"/>
                  </a:lnTo>
                  <a:lnTo>
                    <a:pt x="2591" y="1590"/>
                  </a:lnTo>
                  <a:lnTo>
                    <a:pt x="2591" y="1581"/>
                  </a:lnTo>
                  <a:lnTo>
                    <a:pt x="2600" y="1581"/>
                  </a:lnTo>
                  <a:lnTo>
                    <a:pt x="2600" y="1571"/>
                  </a:lnTo>
                  <a:lnTo>
                    <a:pt x="2610" y="1571"/>
                  </a:lnTo>
                  <a:lnTo>
                    <a:pt x="2629" y="1562"/>
                  </a:lnTo>
                  <a:lnTo>
                    <a:pt x="2638" y="1552"/>
                  </a:lnTo>
                  <a:lnTo>
                    <a:pt x="2657" y="1552"/>
                  </a:lnTo>
                  <a:lnTo>
                    <a:pt x="2667" y="1552"/>
                  </a:lnTo>
                  <a:lnTo>
                    <a:pt x="2667" y="1562"/>
                  </a:lnTo>
                  <a:lnTo>
                    <a:pt x="2676" y="1571"/>
                  </a:lnTo>
                  <a:lnTo>
                    <a:pt x="2667" y="1571"/>
                  </a:lnTo>
                  <a:lnTo>
                    <a:pt x="2667" y="1581"/>
                  </a:lnTo>
                  <a:lnTo>
                    <a:pt x="2676" y="1581"/>
                  </a:lnTo>
                  <a:lnTo>
                    <a:pt x="2686" y="1581"/>
                  </a:lnTo>
                  <a:lnTo>
                    <a:pt x="2696" y="1581"/>
                  </a:lnTo>
                  <a:lnTo>
                    <a:pt x="2705" y="1590"/>
                  </a:lnTo>
                  <a:lnTo>
                    <a:pt x="2696" y="1581"/>
                  </a:lnTo>
                  <a:lnTo>
                    <a:pt x="2696" y="1571"/>
                  </a:lnTo>
                  <a:lnTo>
                    <a:pt x="2705" y="1571"/>
                  </a:lnTo>
                  <a:lnTo>
                    <a:pt x="2705" y="1562"/>
                  </a:lnTo>
                  <a:lnTo>
                    <a:pt x="2696" y="1562"/>
                  </a:lnTo>
                  <a:lnTo>
                    <a:pt x="2705" y="1562"/>
                  </a:lnTo>
                  <a:lnTo>
                    <a:pt x="2705" y="1571"/>
                  </a:lnTo>
                  <a:lnTo>
                    <a:pt x="2705" y="1581"/>
                  </a:lnTo>
                  <a:lnTo>
                    <a:pt x="2714" y="1581"/>
                  </a:lnTo>
                  <a:lnTo>
                    <a:pt x="2714" y="1590"/>
                  </a:lnTo>
                  <a:lnTo>
                    <a:pt x="2724" y="1600"/>
                  </a:lnTo>
                  <a:lnTo>
                    <a:pt x="2714" y="1600"/>
                  </a:lnTo>
                  <a:lnTo>
                    <a:pt x="2724" y="1609"/>
                  </a:lnTo>
                  <a:lnTo>
                    <a:pt x="2734" y="1619"/>
                  </a:lnTo>
                  <a:lnTo>
                    <a:pt x="2743" y="1619"/>
                  </a:lnTo>
                  <a:lnTo>
                    <a:pt x="2743" y="1609"/>
                  </a:lnTo>
                  <a:lnTo>
                    <a:pt x="2743" y="1600"/>
                  </a:lnTo>
                  <a:lnTo>
                    <a:pt x="2753" y="1590"/>
                  </a:lnTo>
                  <a:lnTo>
                    <a:pt x="2753" y="1581"/>
                  </a:lnTo>
                  <a:lnTo>
                    <a:pt x="2762" y="1581"/>
                  </a:lnTo>
                  <a:lnTo>
                    <a:pt x="2762" y="1571"/>
                  </a:lnTo>
                  <a:lnTo>
                    <a:pt x="2772" y="1571"/>
                  </a:lnTo>
                  <a:lnTo>
                    <a:pt x="2781" y="1571"/>
                  </a:lnTo>
                  <a:lnTo>
                    <a:pt x="2781" y="1562"/>
                  </a:lnTo>
                  <a:lnTo>
                    <a:pt x="2781" y="1552"/>
                  </a:lnTo>
                  <a:lnTo>
                    <a:pt x="2781" y="1543"/>
                  </a:lnTo>
                  <a:lnTo>
                    <a:pt x="2781" y="1533"/>
                  </a:lnTo>
                  <a:lnTo>
                    <a:pt x="2781" y="1514"/>
                  </a:lnTo>
                  <a:lnTo>
                    <a:pt x="2781" y="1505"/>
                  </a:lnTo>
                  <a:lnTo>
                    <a:pt x="2781" y="1495"/>
                  </a:lnTo>
                  <a:lnTo>
                    <a:pt x="2781" y="1485"/>
                  </a:lnTo>
                  <a:lnTo>
                    <a:pt x="2791" y="1485"/>
                  </a:lnTo>
                  <a:lnTo>
                    <a:pt x="2791" y="1476"/>
                  </a:lnTo>
                  <a:lnTo>
                    <a:pt x="2800" y="1467"/>
                  </a:lnTo>
                  <a:lnTo>
                    <a:pt x="2791" y="1467"/>
                  </a:lnTo>
                  <a:lnTo>
                    <a:pt x="2791" y="1457"/>
                  </a:lnTo>
                  <a:lnTo>
                    <a:pt x="2800" y="1457"/>
                  </a:lnTo>
                  <a:lnTo>
                    <a:pt x="2800" y="1447"/>
                  </a:lnTo>
                  <a:lnTo>
                    <a:pt x="2800" y="1438"/>
                  </a:lnTo>
                  <a:lnTo>
                    <a:pt x="2810" y="1438"/>
                  </a:lnTo>
                  <a:lnTo>
                    <a:pt x="2810" y="1447"/>
                  </a:lnTo>
                  <a:lnTo>
                    <a:pt x="2819" y="1447"/>
                  </a:lnTo>
                  <a:lnTo>
                    <a:pt x="2819" y="1457"/>
                  </a:lnTo>
                  <a:lnTo>
                    <a:pt x="2829" y="1457"/>
                  </a:lnTo>
                  <a:lnTo>
                    <a:pt x="2829" y="1467"/>
                  </a:lnTo>
                  <a:lnTo>
                    <a:pt x="2838" y="1467"/>
                  </a:lnTo>
                  <a:lnTo>
                    <a:pt x="2838" y="1476"/>
                  </a:lnTo>
                  <a:lnTo>
                    <a:pt x="2838" y="1485"/>
                  </a:lnTo>
                  <a:lnTo>
                    <a:pt x="2848" y="1485"/>
                  </a:lnTo>
                  <a:lnTo>
                    <a:pt x="2848" y="1495"/>
                  </a:lnTo>
                  <a:lnTo>
                    <a:pt x="2857" y="1495"/>
                  </a:lnTo>
                  <a:lnTo>
                    <a:pt x="2857" y="1505"/>
                  </a:lnTo>
                  <a:lnTo>
                    <a:pt x="2848" y="1524"/>
                  </a:lnTo>
                  <a:lnTo>
                    <a:pt x="2848" y="1533"/>
                  </a:lnTo>
                  <a:lnTo>
                    <a:pt x="2857" y="1533"/>
                  </a:lnTo>
                  <a:lnTo>
                    <a:pt x="2857" y="1543"/>
                  </a:lnTo>
                  <a:lnTo>
                    <a:pt x="2867" y="1543"/>
                  </a:lnTo>
                  <a:lnTo>
                    <a:pt x="2867" y="1552"/>
                  </a:lnTo>
                  <a:lnTo>
                    <a:pt x="2857" y="1562"/>
                  </a:lnTo>
                  <a:lnTo>
                    <a:pt x="2867" y="1562"/>
                  </a:lnTo>
                  <a:lnTo>
                    <a:pt x="2867" y="1571"/>
                  </a:lnTo>
                  <a:lnTo>
                    <a:pt x="2867" y="1581"/>
                  </a:lnTo>
                  <a:lnTo>
                    <a:pt x="2877" y="1581"/>
                  </a:lnTo>
                  <a:lnTo>
                    <a:pt x="2877" y="1590"/>
                  </a:lnTo>
                  <a:lnTo>
                    <a:pt x="2877" y="1600"/>
                  </a:lnTo>
                  <a:lnTo>
                    <a:pt x="2867" y="1609"/>
                  </a:lnTo>
                  <a:lnTo>
                    <a:pt x="2857" y="1619"/>
                  </a:lnTo>
                  <a:lnTo>
                    <a:pt x="2867" y="1619"/>
                  </a:lnTo>
                  <a:lnTo>
                    <a:pt x="2857" y="1619"/>
                  </a:lnTo>
                  <a:lnTo>
                    <a:pt x="2857" y="1628"/>
                  </a:lnTo>
                  <a:lnTo>
                    <a:pt x="2857" y="1638"/>
                  </a:lnTo>
                  <a:lnTo>
                    <a:pt x="2867" y="1638"/>
                  </a:lnTo>
                  <a:lnTo>
                    <a:pt x="2877" y="1638"/>
                  </a:lnTo>
                  <a:lnTo>
                    <a:pt x="2877" y="1648"/>
                  </a:lnTo>
                  <a:lnTo>
                    <a:pt x="2877" y="1657"/>
                  </a:lnTo>
                  <a:lnTo>
                    <a:pt x="2867" y="1657"/>
                  </a:lnTo>
                  <a:lnTo>
                    <a:pt x="2877" y="1657"/>
                  </a:lnTo>
                  <a:lnTo>
                    <a:pt x="2877" y="1666"/>
                  </a:lnTo>
                  <a:lnTo>
                    <a:pt x="2867" y="1666"/>
                  </a:lnTo>
                  <a:lnTo>
                    <a:pt x="2857" y="1676"/>
                  </a:lnTo>
                  <a:lnTo>
                    <a:pt x="2867" y="1676"/>
                  </a:lnTo>
                  <a:lnTo>
                    <a:pt x="2867" y="1686"/>
                  </a:lnTo>
                  <a:lnTo>
                    <a:pt x="2867" y="1695"/>
                  </a:lnTo>
                  <a:lnTo>
                    <a:pt x="2877" y="1705"/>
                  </a:lnTo>
                  <a:lnTo>
                    <a:pt x="2886" y="1695"/>
                  </a:lnTo>
                  <a:lnTo>
                    <a:pt x="2886" y="1705"/>
                  </a:lnTo>
                  <a:lnTo>
                    <a:pt x="2877" y="1714"/>
                  </a:lnTo>
                  <a:lnTo>
                    <a:pt x="2867" y="1705"/>
                  </a:lnTo>
                  <a:lnTo>
                    <a:pt x="2867" y="1714"/>
                  </a:lnTo>
                  <a:lnTo>
                    <a:pt x="2857" y="1714"/>
                  </a:lnTo>
                  <a:lnTo>
                    <a:pt x="2857" y="1724"/>
                  </a:lnTo>
                  <a:lnTo>
                    <a:pt x="2857" y="1733"/>
                  </a:lnTo>
                  <a:lnTo>
                    <a:pt x="2867" y="1733"/>
                  </a:lnTo>
                  <a:lnTo>
                    <a:pt x="2867" y="1724"/>
                  </a:lnTo>
                  <a:lnTo>
                    <a:pt x="2877" y="1724"/>
                  </a:lnTo>
                  <a:lnTo>
                    <a:pt x="2877" y="1714"/>
                  </a:lnTo>
                  <a:lnTo>
                    <a:pt x="2886" y="1724"/>
                  </a:lnTo>
                  <a:lnTo>
                    <a:pt x="2886" y="1733"/>
                  </a:lnTo>
                  <a:lnTo>
                    <a:pt x="2895" y="1733"/>
                  </a:lnTo>
                  <a:lnTo>
                    <a:pt x="2905" y="1743"/>
                  </a:lnTo>
                  <a:lnTo>
                    <a:pt x="2905" y="1752"/>
                  </a:lnTo>
                  <a:lnTo>
                    <a:pt x="2915" y="1752"/>
                  </a:lnTo>
                  <a:lnTo>
                    <a:pt x="2924" y="1762"/>
                  </a:lnTo>
                  <a:lnTo>
                    <a:pt x="2924" y="1771"/>
                  </a:lnTo>
                  <a:lnTo>
                    <a:pt x="2924" y="1781"/>
                  </a:lnTo>
                  <a:lnTo>
                    <a:pt x="2924" y="1790"/>
                  </a:lnTo>
                  <a:lnTo>
                    <a:pt x="2924" y="1800"/>
                  </a:lnTo>
                  <a:lnTo>
                    <a:pt x="2924" y="1809"/>
                  </a:lnTo>
                  <a:lnTo>
                    <a:pt x="2924" y="1819"/>
                  </a:lnTo>
                  <a:lnTo>
                    <a:pt x="2924" y="1828"/>
                  </a:lnTo>
                  <a:lnTo>
                    <a:pt x="2924" y="1838"/>
                  </a:lnTo>
                  <a:lnTo>
                    <a:pt x="2934" y="1838"/>
                  </a:lnTo>
                  <a:lnTo>
                    <a:pt x="2943" y="1838"/>
                  </a:lnTo>
                  <a:lnTo>
                    <a:pt x="2943" y="1828"/>
                  </a:lnTo>
                  <a:lnTo>
                    <a:pt x="2934" y="1828"/>
                  </a:lnTo>
                  <a:lnTo>
                    <a:pt x="2943" y="1828"/>
                  </a:lnTo>
                  <a:lnTo>
                    <a:pt x="2943" y="1819"/>
                  </a:lnTo>
                  <a:lnTo>
                    <a:pt x="2943" y="1809"/>
                  </a:lnTo>
                  <a:lnTo>
                    <a:pt x="2953" y="1809"/>
                  </a:lnTo>
                  <a:lnTo>
                    <a:pt x="2953" y="1800"/>
                  </a:lnTo>
                  <a:lnTo>
                    <a:pt x="2953" y="1790"/>
                  </a:lnTo>
                  <a:lnTo>
                    <a:pt x="2962" y="1781"/>
                  </a:lnTo>
                  <a:lnTo>
                    <a:pt x="2962" y="1771"/>
                  </a:lnTo>
                  <a:lnTo>
                    <a:pt x="2972" y="1762"/>
                  </a:lnTo>
                  <a:lnTo>
                    <a:pt x="2981" y="1762"/>
                  </a:lnTo>
                  <a:lnTo>
                    <a:pt x="2991" y="1752"/>
                  </a:lnTo>
                  <a:lnTo>
                    <a:pt x="3000" y="1743"/>
                  </a:lnTo>
                  <a:lnTo>
                    <a:pt x="3010" y="1743"/>
                  </a:lnTo>
                  <a:lnTo>
                    <a:pt x="3010" y="1752"/>
                  </a:lnTo>
                  <a:lnTo>
                    <a:pt x="3019" y="1762"/>
                  </a:lnTo>
                  <a:lnTo>
                    <a:pt x="3010" y="1771"/>
                  </a:lnTo>
                  <a:lnTo>
                    <a:pt x="3010" y="1781"/>
                  </a:lnTo>
                  <a:lnTo>
                    <a:pt x="3019" y="1790"/>
                  </a:lnTo>
                  <a:lnTo>
                    <a:pt x="3019" y="1800"/>
                  </a:lnTo>
                  <a:lnTo>
                    <a:pt x="3010" y="1800"/>
                  </a:lnTo>
                  <a:lnTo>
                    <a:pt x="3010" y="1809"/>
                  </a:lnTo>
                  <a:lnTo>
                    <a:pt x="3010" y="1819"/>
                  </a:lnTo>
                  <a:lnTo>
                    <a:pt x="3019" y="1828"/>
                  </a:lnTo>
                  <a:lnTo>
                    <a:pt x="3010" y="1828"/>
                  </a:lnTo>
                  <a:lnTo>
                    <a:pt x="3010" y="1838"/>
                  </a:lnTo>
                  <a:lnTo>
                    <a:pt x="3019" y="1847"/>
                  </a:lnTo>
                  <a:lnTo>
                    <a:pt x="3029" y="1847"/>
                  </a:lnTo>
                  <a:lnTo>
                    <a:pt x="3029" y="1857"/>
                  </a:lnTo>
                  <a:lnTo>
                    <a:pt x="3038" y="1857"/>
                  </a:lnTo>
                  <a:lnTo>
                    <a:pt x="3038" y="1866"/>
                  </a:lnTo>
                  <a:lnTo>
                    <a:pt x="3038" y="1876"/>
                  </a:lnTo>
                  <a:lnTo>
                    <a:pt x="3038" y="1886"/>
                  </a:lnTo>
                  <a:lnTo>
                    <a:pt x="3048" y="1886"/>
                  </a:lnTo>
                  <a:lnTo>
                    <a:pt x="3048" y="1895"/>
                  </a:lnTo>
                  <a:lnTo>
                    <a:pt x="3038" y="1895"/>
                  </a:lnTo>
                  <a:lnTo>
                    <a:pt x="3038" y="1904"/>
                  </a:lnTo>
                  <a:lnTo>
                    <a:pt x="3048" y="1924"/>
                  </a:lnTo>
                  <a:lnTo>
                    <a:pt x="3057" y="1924"/>
                  </a:lnTo>
                  <a:lnTo>
                    <a:pt x="3067" y="1914"/>
                  </a:lnTo>
                  <a:lnTo>
                    <a:pt x="3067" y="1904"/>
                  </a:lnTo>
                  <a:lnTo>
                    <a:pt x="3067" y="1895"/>
                  </a:lnTo>
                  <a:lnTo>
                    <a:pt x="3067" y="1886"/>
                  </a:lnTo>
                  <a:lnTo>
                    <a:pt x="3077" y="1876"/>
                  </a:lnTo>
                  <a:lnTo>
                    <a:pt x="3067" y="1866"/>
                  </a:lnTo>
                  <a:lnTo>
                    <a:pt x="3057" y="1857"/>
                  </a:lnTo>
                  <a:lnTo>
                    <a:pt x="3067" y="1847"/>
                  </a:lnTo>
                  <a:lnTo>
                    <a:pt x="3067" y="1838"/>
                  </a:lnTo>
                  <a:lnTo>
                    <a:pt x="3067" y="1847"/>
                  </a:lnTo>
                  <a:lnTo>
                    <a:pt x="3067" y="1857"/>
                  </a:lnTo>
                  <a:lnTo>
                    <a:pt x="3077" y="1857"/>
                  </a:lnTo>
                  <a:lnTo>
                    <a:pt x="3086" y="1857"/>
                  </a:lnTo>
                  <a:lnTo>
                    <a:pt x="3086" y="1847"/>
                  </a:lnTo>
                  <a:lnTo>
                    <a:pt x="3086" y="1838"/>
                  </a:lnTo>
                  <a:lnTo>
                    <a:pt x="3086" y="1828"/>
                  </a:lnTo>
                  <a:lnTo>
                    <a:pt x="3095" y="1828"/>
                  </a:lnTo>
                  <a:lnTo>
                    <a:pt x="3095" y="1838"/>
                  </a:lnTo>
                  <a:lnTo>
                    <a:pt x="3105" y="1838"/>
                  </a:lnTo>
                  <a:lnTo>
                    <a:pt x="3105" y="1828"/>
                  </a:lnTo>
                  <a:lnTo>
                    <a:pt x="3105" y="1819"/>
                  </a:lnTo>
                  <a:lnTo>
                    <a:pt x="3105" y="1809"/>
                  </a:lnTo>
                  <a:lnTo>
                    <a:pt x="3115" y="1809"/>
                  </a:lnTo>
                  <a:lnTo>
                    <a:pt x="3124" y="1819"/>
                  </a:lnTo>
                  <a:lnTo>
                    <a:pt x="3134" y="1819"/>
                  </a:lnTo>
                  <a:lnTo>
                    <a:pt x="3124" y="1809"/>
                  </a:lnTo>
                  <a:lnTo>
                    <a:pt x="3134" y="1800"/>
                  </a:lnTo>
                  <a:lnTo>
                    <a:pt x="3124" y="1790"/>
                  </a:lnTo>
                  <a:lnTo>
                    <a:pt x="3124" y="1781"/>
                  </a:lnTo>
                  <a:lnTo>
                    <a:pt x="3115" y="1762"/>
                  </a:lnTo>
                  <a:lnTo>
                    <a:pt x="3124" y="1752"/>
                  </a:lnTo>
                  <a:lnTo>
                    <a:pt x="3115" y="1752"/>
                  </a:lnTo>
                  <a:lnTo>
                    <a:pt x="3115" y="1743"/>
                  </a:lnTo>
                  <a:lnTo>
                    <a:pt x="3124" y="1733"/>
                  </a:lnTo>
                  <a:lnTo>
                    <a:pt x="3124" y="1724"/>
                  </a:lnTo>
                  <a:lnTo>
                    <a:pt x="3124" y="1714"/>
                  </a:lnTo>
                  <a:lnTo>
                    <a:pt x="3134" y="1695"/>
                  </a:lnTo>
                  <a:lnTo>
                    <a:pt x="3143" y="1686"/>
                  </a:lnTo>
                  <a:lnTo>
                    <a:pt x="3134" y="1676"/>
                  </a:lnTo>
                  <a:lnTo>
                    <a:pt x="3134" y="1666"/>
                  </a:lnTo>
                  <a:lnTo>
                    <a:pt x="3134" y="1657"/>
                  </a:lnTo>
                  <a:lnTo>
                    <a:pt x="3143" y="1657"/>
                  </a:lnTo>
                  <a:lnTo>
                    <a:pt x="3143" y="1648"/>
                  </a:lnTo>
                  <a:lnTo>
                    <a:pt x="3153" y="1619"/>
                  </a:lnTo>
                  <a:lnTo>
                    <a:pt x="3153" y="1609"/>
                  </a:lnTo>
                  <a:lnTo>
                    <a:pt x="3143" y="1609"/>
                  </a:lnTo>
                  <a:lnTo>
                    <a:pt x="3143" y="1600"/>
                  </a:lnTo>
                  <a:lnTo>
                    <a:pt x="3153" y="1590"/>
                  </a:lnTo>
                  <a:lnTo>
                    <a:pt x="3143" y="1590"/>
                  </a:lnTo>
                  <a:lnTo>
                    <a:pt x="3143" y="1581"/>
                  </a:lnTo>
                  <a:lnTo>
                    <a:pt x="3153" y="1581"/>
                  </a:lnTo>
                  <a:lnTo>
                    <a:pt x="3162" y="1581"/>
                  </a:lnTo>
                  <a:lnTo>
                    <a:pt x="3162" y="1571"/>
                  </a:lnTo>
                  <a:lnTo>
                    <a:pt x="3162" y="1562"/>
                  </a:lnTo>
                  <a:lnTo>
                    <a:pt x="3153" y="1552"/>
                  </a:lnTo>
                  <a:lnTo>
                    <a:pt x="3162" y="1543"/>
                  </a:lnTo>
                  <a:lnTo>
                    <a:pt x="3162" y="1533"/>
                  </a:lnTo>
                  <a:lnTo>
                    <a:pt x="3172" y="1524"/>
                  </a:lnTo>
                  <a:lnTo>
                    <a:pt x="3172" y="1514"/>
                  </a:lnTo>
                  <a:lnTo>
                    <a:pt x="3172" y="1505"/>
                  </a:lnTo>
                  <a:lnTo>
                    <a:pt x="3162" y="1495"/>
                  </a:lnTo>
                  <a:lnTo>
                    <a:pt x="3172" y="1485"/>
                  </a:lnTo>
                  <a:lnTo>
                    <a:pt x="3172" y="1495"/>
                  </a:lnTo>
                  <a:lnTo>
                    <a:pt x="3181" y="1495"/>
                  </a:lnTo>
                  <a:lnTo>
                    <a:pt x="3181" y="1485"/>
                  </a:lnTo>
                  <a:lnTo>
                    <a:pt x="3172" y="1476"/>
                  </a:lnTo>
                  <a:lnTo>
                    <a:pt x="3162" y="1467"/>
                  </a:lnTo>
                  <a:lnTo>
                    <a:pt x="3172" y="1467"/>
                  </a:lnTo>
                  <a:lnTo>
                    <a:pt x="3181" y="1476"/>
                  </a:lnTo>
                  <a:lnTo>
                    <a:pt x="3191" y="1476"/>
                  </a:lnTo>
                  <a:lnTo>
                    <a:pt x="3191" y="1457"/>
                  </a:lnTo>
                  <a:lnTo>
                    <a:pt x="3200" y="1447"/>
                  </a:lnTo>
                  <a:lnTo>
                    <a:pt x="3191" y="1447"/>
                  </a:lnTo>
                  <a:lnTo>
                    <a:pt x="3200" y="1438"/>
                  </a:lnTo>
                  <a:lnTo>
                    <a:pt x="3191" y="1438"/>
                  </a:lnTo>
                  <a:lnTo>
                    <a:pt x="3191" y="1428"/>
                  </a:lnTo>
                  <a:lnTo>
                    <a:pt x="3191" y="1419"/>
                  </a:lnTo>
                  <a:lnTo>
                    <a:pt x="3200" y="1419"/>
                  </a:lnTo>
                  <a:lnTo>
                    <a:pt x="3200" y="1409"/>
                  </a:lnTo>
                  <a:lnTo>
                    <a:pt x="3200" y="1400"/>
                  </a:lnTo>
                  <a:lnTo>
                    <a:pt x="3191" y="1390"/>
                  </a:lnTo>
                  <a:lnTo>
                    <a:pt x="3200" y="1390"/>
                  </a:lnTo>
                  <a:lnTo>
                    <a:pt x="3200" y="1381"/>
                  </a:lnTo>
                  <a:lnTo>
                    <a:pt x="3200" y="1371"/>
                  </a:lnTo>
                  <a:lnTo>
                    <a:pt x="3200" y="1362"/>
                  </a:lnTo>
                  <a:lnTo>
                    <a:pt x="3191" y="1362"/>
                  </a:lnTo>
                  <a:lnTo>
                    <a:pt x="3200" y="1352"/>
                  </a:lnTo>
                  <a:lnTo>
                    <a:pt x="3200" y="1333"/>
                  </a:lnTo>
                  <a:lnTo>
                    <a:pt x="3200" y="1324"/>
                  </a:lnTo>
                  <a:lnTo>
                    <a:pt x="3210" y="1324"/>
                  </a:lnTo>
                  <a:lnTo>
                    <a:pt x="3219" y="1324"/>
                  </a:lnTo>
                  <a:lnTo>
                    <a:pt x="3200" y="13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77"/>
            <p:cNvSpPr>
              <a:spLocks noChangeArrowheads="1"/>
            </p:cNvSpPr>
            <p:nvPr/>
          </p:nvSpPr>
          <p:spPr bwMode="auto">
            <a:xfrm>
              <a:off x="9040297" y="3628098"/>
              <a:ext cx="780658" cy="1447083"/>
            </a:xfrm>
            <a:custGeom>
              <a:avLst/>
              <a:gdLst>
                <a:gd name="T0" fmla="*/ 2147483647 w 3020"/>
                <a:gd name="T1" fmla="*/ 2147483647 h 5601"/>
                <a:gd name="T2" fmla="*/ 2147483647 w 3020"/>
                <a:gd name="T3" fmla="*/ 2147483647 h 5601"/>
                <a:gd name="T4" fmla="*/ 2147483647 w 3020"/>
                <a:gd name="T5" fmla="*/ 2147483647 h 5601"/>
                <a:gd name="T6" fmla="*/ 2147483647 w 3020"/>
                <a:gd name="T7" fmla="*/ 2147483647 h 5601"/>
                <a:gd name="T8" fmla="*/ 2147483647 w 3020"/>
                <a:gd name="T9" fmla="*/ 2147483647 h 5601"/>
                <a:gd name="T10" fmla="*/ 2147483647 w 3020"/>
                <a:gd name="T11" fmla="*/ 2147483647 h 5601"/>
                <a:gd name="T12" fmla="*/ 2147483647 w 3020"/>
                <a:gd name="T13" fmla="*/ 2147483647 h 5601"/>
                <a:gd name="T14" fmla="*/ 2147483647 w 3020"/>
                <a:gd name="T15" fmla="*/ 2147483647 h 5601"/>
                <a:gd name="T16" fmla="*/ 2147483647 w 3020"/>
                <a:gd name="T17" fmla="*/ 2147483647 h 5601"/>
                <a:gd name="T18" fmla="*/ 2147483647 w 3020"/>
                <a:gd name="T19" fmla="*/ 2147483647 h 5601"/>
                <a:gd name="T20" fmla="*/ 2147483647 w 3020"/>
                <a:gd name="T21" fmla="*/ 2147483647 h 5601"/>
                <a:gd name="T22" fmla="*/ 2147483647 w 3020"/>
                <a:gd name="T23" fmla="*/ 2147483647 h 5601"/>
                <a:gd name="T24" fmla="*/ 2147483647 w 3020"/>
                <a:gd name="T25" fmla="*/ 2147483647 h 5601"/>
                <a:gd name="T26" fmla="*/ 2147483647 w 3020"/>
                <a:gd name="T27" fmla="*/ 2147483647 h 5601"/>
                <a:gd name="T28" fmla="*/ 2147483647 w 3020"/>
                <a:gd name="T29" fmla="*/ 2147483647 h 5601"/>
                <a:gd name="T30" fmla="*/ 2147483647 w 3020"/>
                <a:gd name="T31" fmla="*/ 2147483647 h 5601"/>
                <a:gd name="T32" fmla="*/ 2147483647 w 3020"/>
                <a:gd name="T33" fmla="*/ 2147483647 h 5601"/>
                <a:gd name="T34" fmla="*/ 2147483647 w 3020"/>
                <a:gd name="T35" fmla="*/ 2147483647 h 5601"/>
                <a:gd name="T36" fmla="*/ 2147483647 w 3020"/>
                <a:gd name="T37" fmla="*/ 2147483647 h 5601"/>
                <a:gd name="T38" fmla="*/ 2147483647 w 3020"/>
                <a:gd name="T39" fmla="*/ 2147483647 h 5601"/>
                <a:gd name="T40" fmla="*/ 2147483647 w 3020"/>
                <a:gd name="T41" fmla="*/ 2147483647 h 5601"/>
                <a:gd name="T42" fmla="*/ 2147483647 w 3020"/>
                <a:gd name="T43" fmla="*/ 2147483647 h 5601"/>
                <a:gd name="T44" fmla="*/ 2147483647 w 3020"/>
                <a:gd name="T45" fmla="*/ 2147483647 h 5601"/>
                <a:gd name="T46" fmla="*/ 2147483647 w 3020"/>
                <a:gd name="T47" fmla="*/ 2147483647 h 5601"/>
                <a:gd name="T48" fmla="*/ 2147483647 w 3020"/>
                <a:gd name="T49" fmla="*/ 2147483647 h 5601"/>
                <a:gd name="T50" fmla="*/ 2147483647 w 3020"/>
                <a:gd name="T51" fmla="*/ 2147483647 h 5601"/>
                <a:gd name="T52" fmla="*/ 2147483647 w 3020"/>
                <a:gd name="T53" fmla="*/ 2147483647 h 5601"/>
                <a:gd name="T54" fmla="*/ 2147483647 w 3020"/>
                <a:gd name="T55" fmla="*/ 2147483647 h 5601"/>
                <a:gd name="T56" fmla="*/ 2147483647 w 3020"/>
                <a:gd name="T57" fmla="*/ 2147483647 h 5601"/>
                <a:gd name="T58" fmla="*/ 2147483647 w 3020"/>
                <a:gd name="T59" fmla="*/ 2147483647 h 5601"/>
                <a:gd name="T60" fmla="*/ 2147483647 w 3020"/>
                <a:gd name="T61" fmla="*/ 2147483647 h 5601"/>
                <a:gd name="T62" fmla="*/ 2147483647 w 3020"/>
                <a:gd name="T63" fmla="*/ 2147483647 h 5601"/>
                <a:gd name="T64" fmla="*/ 2147483647 w 3020"/>
                <a:gd name="T65" fmla="*/ 2147483647 h 5601"/>
                <a:gd name="T66" fmla="*/ 2147483647 w 3020"/>
                <a:gd name="T67" fmla="*/ 2147483647 h 5601"/>
                <a:gd name="T68" fmla="*/ 2147483647 w 3020"/>
                <a:gd name="T69" fmla="*/ 2147483647 h 5601"/>
                <a:gd name="T70" fmla="*/ 2147483647 w 3020"/>
                <a:gd name="T71" fmla="*/ 2147483647 h 5601"/>
                <a:gd name="T72" fmla="*/ 2147483647 w 3020"/>
                <a:gd name="T73" fmla="*/ 2147483647 h 5601"/>
                <a:gd name="T74" fmla="*/ 2147483647 w 3020"/>
                <a:gd name="T75" fmla="*/ 2147483647 h 5601"/>
                <a:gd name="T76" fmla="*/ 2147483647 w 3020"/>
                <a:gd name="T77" fmla="*/ 2147483647 h 5601"/>
                <a:gd name="T78" fmla="*/ 2147483647 w 3020"/>
                <a:gd name="T79" fmla="*/ 2147483647 h 5601"/>
                <a:gd name="T80" fmla="*/ 2147483647 w 3020"/>
                <a:gd name="T81" fmla="*/ 2147483647 h 5601"/>
                <a:gd name="T82" fmla="*/ 2147483647 w 3020"/>
                <a:gd name="T83" fmla="*/ 2147483647 h 5601"/>
                <a:gd name="T84" fmla="*/ 2147483647 w 3020"/>
                <a:gd name="T85" fmla="*/ 2147483647 h 5601"/>
                <a:gd name="T86" fmla="*/ 2147483647 w 3020"/>
                <a:gd name="T87" fmla="*/ 2147483647 h 5601"/>
                <a:gd name="T88" fmla="*/ 2147483647 w 3020"/>
                <a:gd name="T89" fmla="*/ 2147483647 h 5601"/>
                <a:gd name="T90" fmla="*/ 2147483647 w 3020"/>
                <a:gd name="T91" fmla="*/ 2147483647 h 5601"/>
                <a:gd name="T92" fmla="*/ 2147483647 w 3020"/>
                <a:gd name="T93" fmla="*/ 2147483647 h 5601"/>
                <a:gd name="T94" fmla="*/ 2147483647 w 3020"/>
                <a:gd name="T95" fmla="*/ 2147483647 h 5601"/>
                <a:gd name="T96" fmla="*/ 2147483647 w 3020"/>
                <a:gd name="T97" fmla="*/ 2147483647 h 5601"/>
                <a:gd name="T98" fmla="*/ 2147483647 w 3020"/>
                <a:gd name="T99" fmla="*/ 2147483647 h 5601"/>
                <a:gd name="T100" fmla="*/ 2147483647 w 3020"/>
                <a:gd name="T101" fmla="*/ 2147483647 h 5601"/>
                <a:gd name="T102" fmla="*/ 2147483647 w 3020"/>
                <a:gd name="T103" fmla="*/ 2147483647 h 5601"/>
                <a:gd name="T104" fmla="*/ 2147483647 w 3020"/>
                <a:gd name="T105" fmla="*/ 2147483647 h 5601"/>
                <a:gd name="T106" fmla="*/ 2147483647 w 3020"/>
                <a:gd name="T107" fmla="*/ 2147483647 h 5601"/>
                <a:gd name="T108" fmla="*/ 2147483647 w 3020"/>
                <a:gd name="T109" fmla="*/ 2147483647 h 5601"/>
                <a:gd name="T110" fmla="*/ 2147483647 w 3020"/>
                <a:gd name="T111" fmla="*/ 2147483647 h 5601"/>
                <a:gd name="T112" fmla="*/ 2147483647 w 3020"/>
                <a:gd name="T113" fmla="*/ 2147483647 h 5601"/>
                <a:gd name="T114" fmla="*/ 2147483647 w 3020"/>
                <a:gd name="T115" fmla="*/ 2147483647 h 5601"/>
                <a:gd name="T116" fmla="*/ 2147483647 w 3020"/>
                <a:gd name="T117" fmla="*/ 2147483647 h 5601"/>
                <a:gd name="T118" fmla="*/ 2147483647 w 3020"/>
                <a:gd name="T119" fmla="*/ 2147483647 h 5601"/>
                <a:gd name="T120" fmla="*/ 2147483647 w 3020"/>
                <a:gd name="T121" fmla="*/ 2147483647 h 5601"/>
                <a:gd name="T122" fmla="*/ 2147483647 w 3020"/>
                <a:gd name="T123" fmla="*/ 2147483647 h 5601"/>
                <a:gd name="T124" fmla="*/ 2147483647 w 3020"/>
                <a:gd name="T125" fmla="*/ 2147483647 h 56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0"/>
                <a:gd name="T190" fmla="*/ 0 h 5601"/>
                <a:gd name="T191" fmla="*/ 3020 w 3020"/>
                <a:gd name="T192" fmla="*/ 5601 h 56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0" h="5601">
                  <a:moveTo>
                    <a:pt x="2429" y="190"/>
                  </a:moveTo>
                  <a:lnTo>
                    <a:pt x="2429" y="181"/>
                  </a:lnTo>
                  <a:lnTo>
                    <a:pt x="2419" y="181"/>
                  </a:lnTo>
                  <a:lnTo>
                    <a:pt x="2419" y="171"/>
                  </a:lnTo>
                  <a:lnTo>
                    <a:pt x="2429" y="171"/>
                  </a:lnTo>
                  <a:lnTo>
                    <a:pt x="2429" y="162"/>
                  </a:lnTo>
                  <a:lnTo>
                    <a:pt x="2419" y="162"/>
                  </a:lnTo>
                  <a:lnTo>
                    <a:pt x="2419" y="152"/>
                  </a:lnTo>
                  <a:lnTo>
                    <a:pt x="2409" y="152"/>
                  </a:lnTo>
                  <a:lnTo>
                    <a:pt x="2409" y="162"/>
                  </a:lnTo>
                  <a:lnTo>
                    <a:pt x="2409" y="152"/>
                  </a:lnTo>
                  <a:lnTo>
                    <a:pt x="2400" y="152"/>
                  </a:lnTo>
                  <a:lnTo>
                    <a:pt x="2400" y="143"/>
                  </a:lnTo>
                  <a:lnTo>
                    <a:pt x="2390" y="143"/>
                  </a:lnTo>
                  <a:lnTo>
                    <a:pt x="2390" y="133"/>
                  </a:lnTo>
                  <a:lnTo>
                    <a:pt x="2381" y="133"/>
                  </a:lnTo>
                  <a:lnTo>
                    <a:pt x="2371" y="123"/>
                  </a:lnTo>
                  <a:lnTo>
                    <a:pt x="2362" y="123"/>
                  </a:lnTo>
                  <a:lnTo>
                    <a:pt x="2352" y="123"/>
                  </a:lnTo>
                  <a:lnTo>
                    <a:pt x="2352" y="114"/>
                  </a:lnTo>
                  <a:lnTo>
                    <a:pt x="2343" y="114"/>
                  </a:lnTo>
                  <a:lnTo>
                    <a:pt x="2333" y="114"/>
                  </a:lnTo>
                  <a:lnTo>
                    <a:pt x="2333" y="133"/>
                  </a:lnTo>
                  <a:lnTo>
                    <a:pt x="2314" y="143"/>
                  </a:lnTo>
                  <a:lnTo>
                    <a:pt x="2314" y="133"/>
                  </a:lnTo>
                  <a:lnTo>
                    <a:pt x="2305" y="133"/>
                  </a:lnTo>
                  <a:lnTo>
                    <a:pt x="2305" y="123"/>
                  </a:lnTo>
                  <a:lnTo>
                    <a:pt x="2295" y="123"/>
                  </a:lnTo>
                  <a:lnTo>
                    <a:pt x="2295" y="114"/>
                  </a:lnTo>
                  <a:lnTo>
                    <a:pt x="2286" y="114"/>
                  </a:lnTo>
                  <a:lnTo>
                    <a:pt x="2286" y="105"/>
                  </a:lnTo>
                  <a:lnTo>
                    <a:pt x="2276" y="105"/>
                  </a:lnTo>
                  <a:lnTo>
                    <a:pt x="2267" y="95"/>
                  </a:lnTo>
                  <a:lnTo>
                    <a:pt x="2257" y="95"/>
                  </a:lnTo>
                  <a:lnTo>
                    <a:pt x="2248" y="95"/>
                  </a:lnTo>
                  <a:lnTo>
                    <a:pt x="2248" y="85"/>
                  </a:lnTo>
                  <a:lnTo>
                    <a:pt x="2248" y="76"/>
                  </a:lnTo>
                  <a:lnTo>
                    <a:pt x="2248" y="66"/>
                  </a:lnTo>
                  <a:lnTo>
                    <a:pt x="2248" y="57"/>
                  </a:lnTo>
                  <a:lnTo>
                    <a:pt x="2238" y="47"/>
                  </a:lnTo>
                  <a:lnTo>
                    <a:pt x="2229" y="38"/>
                  </a:lnTo>
                  <a:lnTo>
                    <a:pt x="2219" y="28"/>
                  </a:lnTo>
                  <a:lnTo>
                    <a:pt x="2209" y="28"/>
                  </a:lnTo>
                  <a:lnTo>
                    <a:pt x="2200" y="38"/>
                  </a:lnTo>
                  <a:lnTo>
                    <a:pt x="2200" y="47"/>
                  </a:lnTo>
                  <a:lnTo>
                    <a:pt x="2191" y="47"/>
                  </a:lnTo>
                  <a:lnTo>
                    <a:pt x="2181" y="47"/>
                  </a:lnTo>
                  <a:lnTo>
                    <a:pt x="2171" y="47"/>
                  </a:lnTo>
                  <a:lnTo>
                    <a:pt x="2162" y="47"/>
                  </a:lnTo>
                  <a:lnTo>
                    <a:pt x="2162" y="38"/>
                  </a:lnTo>
                  <a:lnTo>
                    <a:pt x="2143" y="38"/>
                  </a:lnTo>
                  <a:lnTo>
                    <a:pt x="2133" y="47"/>
                  </a:lnTo>
                  <a:lnTo>
                    <a:pt x="2133" y="57"/>
                  </a:lnTo>
                  <a:lnTo>
                    <a:pt x="2124" y="57"/>
                  </a:lnTo>
                  <a:lnTo>
                    <a:pt x="2124" y="66"/>
                  </a:lnTo>
                  <a:lnTo>
                    <a:pt x="2114" y="57"/>
                  </a:lnTo>
                  <a:lnTo>
                    <a:pt x="2114" y="66"/>
                  </a:lnTo>
                  <a:lnTo>
                    <a:pt x="2114" y="76"/>
                  </a:lnTo>
                  <a:lnTo>
                    <a:pt x="2114" y="85"/>
                  </a:lnTo>
                  <a:lnTo>
                    <a:pt x="2105" y="85"/>
                  </a:lnTo>
                  <a:lnTo>
                    <a:pt x="2095" y="123"/>
                  </a:lnTo>
                  <a:lnTo>
                    <a:pt x="2095" y="133"/>
                  </a:lnTo>
                  <a:lnTo>
                    <a:pt x="2095" y="143"/>
                  </a:lnTo>
                  <a:lnTo>
                    <a:pt x="2086" y="152"/>
                  </a:lnTo>
                  <a:lnTo>
                    <a:pt x="2076" y="152"/>
                  </a:lnTo>
                  <a:lnTo>
                    <a:pt x="2076" y="162"/>
                  </a:lnTo>
                  <a:lnTo>
                    <a:pt x="2076" y="171"/>
                  </a:lnTo>
                  <a:lnTo>
                    <a:pt x="2066" y="171"/>
                  </a:lnTo>
                  <a:lnTo>
                    <a:pt x="2057" y="171"/>
                  </a:lnTo>
                  <a:lnTo>
                    <a:pt x="2057" y="181"/>
                  </a:lnTo>
                  <a:lnTo>
                    <a:pt x="2057" y="190"/>
                  </a:lnTo>
                  <a:lnTo>
                    <a:pt x="2066" y="190"/>
                  </a:lnTo>
                  <a:lnTo>
                    <a:pt x="2066" y="200"/>
                  </a:lnTo>
                  <a:lnTo>
                    <a:pt x="2057" y="200"/>
                  </a:lnTo>
                  <a:lnTo>
                    <a:pt x="2057" y="209"/>
                  </a:lnTo>
                  <a:lnTo>
                    <a:pt x="2048" y="209"/>
                  </a:lnTo>
                  <a:lnTo>
                    <a:pt x="2028" y="200"/>
                  </a:lnTo>
                  <a:lnTo>
                    <a:pt x="2019" y="200"/>
                  </a:lnTo>
                  <a:lnTo>
                    <a:pt x="1990" y="209"/>
                  </a:lnTo>
                  <a:lnTo>
                    <a:pt x="1981" y="209"/>
                  </a:lnTo>
                  <a:lnTo>
                    <a:pt x="1971" y="219"/>
                  </a:lnTo>
                  <a:lnTo>
                    <a:pt x="1962" y="238"/>
                  </a:lnTo>
                  <a:lnTo>
                    <a:pt x="1952" y="238"/>
                  </a:lnTo>
                  <a:lnTo>
                    <a:pt x="1943" y="238"/>
                  </a:lnTo>
                  <a:lnTo>
                    <a:pt x="1933" y="238"/>
                  </a:lnTo>
                  <a:lnTo>
                    <a:pt x="1914" y="248"/>
                  </a:lnTo>
                  <a:lnTo>
                    <a:pt x="1905" y="248"/>
                  </a:lnTo>
                  <a:lnTo>
                    <a:pt x="1905" y="257"/>
                  </a:lnTo>
                  <a:lnTo>
                    <a:pt x="1905" y="266"/>
                  </a:lnTo>
                  <a:lnTo>
                    <a:pt x="1895" y="276"/>
                  </a:lnTo>
                  <a:lnTo>
                    <a:pt x="1895" y="286"/>
                  </a:lnTo>
                  <a:lnTo>
                    <a:pt x="1895" y="295"/>
                  </a:lnTo>
                  <a:lnTo>
                    <a:pt x="1876" y="314"/>
                  </a:lnTo>
                  <a:lnTo>
                    <a:pt x="1876" y="324"/>
                  </a:lnTo>
                  <a:lnTo>
                    <a:pt x="1867" y="333"/>
                  </a:lnTo>
                  <a:lnTo>
                    <a:pt x="1876" y="333"/>
                  </a:lnTo>
                  <a:lnTo>
                    <a:pt x="1867" y="343"/>
                  </a:lnTo>
                  <a:lnTo>
                    <a:pt x="1857" y="352"/>
                  </a:lnTo>
                  <a:lnTo>
                    <a:pt x="1857" y="362"/>
                  </a:lnTo>
                  <a:lnTo>
                    <a:pt x="1838" y="371"/>
                  </a:lnTo>
                  <a:lnTo>
                    <a:pt x="1838" y="362"/>
                  </a:lnTo>
                  <a:lnTo>
                    <a:pt x="1828" y="362"/>
                  </a:lnTo>
                  <a:lnTo>
                    <a:pt x="1828" y="371"/>
                  </a:lnTo>
                  <a:lnTo>
                    <a:pt x="1819" y="381"/>
                  </a:lnTo>
                  <a:lnTo>
                    <a:pt x="1810" y="381"/>
                  </a:lnTo>
                  <a:lnTo>
                    <a:pt x="1810" y="371"/>
                  </a:lnTo>
                  <a:lnTo>
                    <a:pt x="1800" y="371"/>
                  </a:lnTo>
                  <a:lnTo>
                    <a:pt x="1800" y="381"/>
                  </a:lnTo>
                  <a:lnTo>
                    <a:pt x="1800" y="390"/>
                  </a:lnTo>
                  <a:lnTo>
                    <a:pt x="1781" y="390"/>
                  </a:lnTo>
                  <a:lnTo>
                    <a:pt x="1781" y="400"/>
                  </a:lnTo>
                  <a:lnTo>
                    <a:pt x="1781" y="409"/>
                  </a:lnTo>
                  <a:lnTo>
                    <a:pt x="1790" y="409"/>
                  </a:lnTo>
                  <a:lnTo>
                    <a:pt x="1800" y="409"/>
                  </a:lnTo>
                  <a:lnTo>
                    <a:pt x="1781" y="428"/>
                  </a:lnTo>
                  <a:lnTo>
                    <a:pt x="1771" y="438"/>
                  </a:lnTo>
                  <a:lnTo>
                    <a:pt x="1781" y="447"/>
                  </a:lnTo>
                  <a:lnTo>
                    <a:pt x="1771" y="447"/>
                  </a:lnTo>
                  <a:lnTo>
                    <a:pt x="1762" y="447"/>
                  </a:lnTo>
                  <a:lnTo>
                    <a:pt x="1752" y="447"/>
                  </a:lnTo>
                  <a:lnTo>
                    <a:pt x="1724" y="466"/>
                  </a:lnTo>
                  <a:lnTo>
                    <a:pt x="1705" y="476"/>
                  </a:lnTo>
                  <a:lnTo>
                    <a:pt x="1695" y="476"/>
                  </a:lnTo>
                  <a:lnTo>
                    <a:pt x="1686" y="486"/>
                  </a:lnTo>
                  <a:lnTo>
                    <a:pt x="1686" y="495"/>
                  </a:lnTo>
                  <a:lnTo>
                    <a:pt x="1686" y="504"/>
                  </a:lnTo>
                  <a:lnTo>
                    <a:pt x="1676" y="504"/>
                  </a:lnTo>
                  <a:lnTo>
                    <a:pt x="1667" y="504"/>
                  </a:lnTo>
                  <a:lnTo>
                    <a:pt x="1657" y="495"/>
                  </a:lnTo>
                  <a:lnTo>
                    <a:pt x="1647" y="495"/>
                  </a:lnTo>
                  <a:lnTo>
                    <a:pt x="1647" y="486"/>
                  </a:lnTo>
                  <a:lnTo>
                    <a:pt x="1638" y="486"/>
                  </a:lnTo>
                  <a:lnTo>
                    <a:pt x="1629" y="486"/>
                  </a:lnTo>
                  <a:lnTo>
                    <a:pt x="1629" y="476"/>
                  </a:lnTo>
                  <a:lnTo>
                    <a:pt x="1619" y="476"/>
                  </a:lnTo>
                  <a:lnTo>
                    <a:pt x="1609" y="476"/>
                  </a:lnTo>
                  <a:lnTo>
                    <a:pt x="1600" y="476"/>
                  </a:lnTo>
                  <a:lnTo>
                    <a:pt x="1600" y="466"/>
                  </a:lnTo>
                  <a:lnTo>
                    <a:pt x="1609" y="466"/>
                  </a:lnTo>
                  <a:lnTo>
                    <a:pt x="1609" y="457"/>
                  </a:lnTo>
                  <a:lnTo>
                    <a:pt x="1600" y="457"/>
                  </a:lnTo>
                  <a:lnTo>
                    <a:pt x="1590" y="447"/>
                  </a:lnTo>
                  <a:lnTo>
                    <a:pt x="1581" y="447"/>
                  </a:lnTo>
                  <a:lnTo>
                    <a:pt x="1571" y="447"/>
                  </a:lnTo>
                  <a:lnTo>
                    <a:pt x="1571" y="438"/>
                  </a:lnTo>
                  <a:lnTo>
                    <a:pt x="1562" y="419"/>
                  </a:lnTo>
                  <a:lnTo>
                    <a:pt x="1562" y="409"/>
                  </a:lnTo>
                  <a:lnTo>
                    <a:pt x="1562" y="400"/>
                  </a:lnTo>
                  <a:lnTo>
                    <a:pt x="1552" y="400"/>
                  </a:lnTo>
                  <a:lnTo>
                    <a:pt x="1543" y="400"/>
                  </a:lnTo>
                  <a:lnTo>
                    <a:pt x="1543" y="409"/>
                  </a:lnTo>
                  <a:lnTo>
                    <a:pt x="1533" y="419"/>
                  </a:lnTo>
                  <a:lnTo>
                    <a:pt x="1524" y="428"/>
                  </a:lnTo>
                  <a:lnTo>
                    <a:pt x="1495" y="419"/>
                  </a:lnTo>
                  <a:lnTo>
                    <a:pt x="1495" y="428"/>
                  </a:lnTo>
                  <a:lnTo>
                    <a:pt x="1486" y="428"/>
                  </a:lnTo>
                  <a:lnTo>
                    <a:pt x="1476" y="428"/>
                  </a:lnTo>
                  <a:lnTo>
                    <a:pt x="1467" y="419"/>
                  </a:lnTo>
                  <a:lnTo>
                    <a:pt x="1457" y="419"/>
                  </a:lnTo>
                  <a:lnTo>
                    <a:pt x="1457" y="409"/>
                  </a:lnTo>
                  <a:lnTo>
                    <a:pt x="1438" y="409"/>
                  </a:lnTo>
                  <a:lnTo>
                    <a:pt x="1429" y="409"/>
                  </a:lnTo>
                  <a:lnTo>
                    <a:pt x="1419" y="409"/>
                  </a:lnTo>
                  <a:lnTo>
                    <a:pt x="1409" y="409"/>
                  </a:lnTo>
                  <a:lnTo>
                    <a:pt x="1409" y="400"/>
                  </a:lnTo>
                  <a:lnTo>
                    <a:pt x="1400" y="400"/>
                  </a:lnTo>
                  <a:lnTo>
                    <a:pt x="1390" y="400"/>
                  </a:lnTo>
                  <a:lnTo>
                    <a:pt x="1381" y="400"/>
                  </a:lnTo>
                  <a:lnTo>
                    <a:pt x="1371" y="400"/>
                  </a:lnTo>
                  <a:lnTo>
                    <a:pt x="1352" y="400"/>
                  </a:lnTo>
                  <a:lnTo>
                    <a:pt x="1343" y="400"/>
                  </a:lnTo>
                  <a:lnTo>
                    <a:pt x="1343" y="390"/>
                  </a:lnTo>
                  <a:lnTo>
                    <a:pt x="1343" y="400"/>
                  </a:lnTo>
                  <a:lnTo>
                    <a:pt x="1333" y="400"/>
                  </a:lnTo>
                  <a:lnTo>
                    <a:pt x="1324" y="400"/>
                  </a:lnTo>
                  <a:lnTo>
                    <a:pt x="1324" y="409"/>
                  </a:lnTo>
                  <a:lnTo>
                    <a:pt x="1324" y="419"/>
                  </a:lnTo>
                  <a:lnTo>
                    <a:pt x="1324" y="428"/>
                  </a:lnTo>
                  <a:lnTo>
                    <a:pt x="1314" y="428"/>
                  </a:lnTo>
                  <a:lnTo>
                    <a:pt x="1305" y="428"/>
                  </a:lnTo>
                  <a:lnTo>
                    <a:pt x="1286" y="428"/>
                  </a:lnTo>
                  <a:lnTo>
                    <a:pt x="1266" y="428"/>
                  </a:lnTo>
                  <a:lnTo>
                    <a:pt x="1257" y="428"/>
                  </a:lnTo>
                  <a:lnTo>
                    <a:pt x="1248" y="428"/>
                  </a:lnTo>
                  <a:lnTo>
                    <a:pt x="1228" y="428"/>
                  </a:lnTo>
                  <a:lnTo>
                    <a:pt x="1219" y="428"/>
                  </a:lnTo>
                  <a:lnTo>
                    <a:pt x="1209" y="428"/>
                  </a:lnTo>
                  <a:lnTo>
                    <a:pt x="1219" y="400"/>
                  </a:lnTo>
                  <a:lnTo>
                    <a:pt x="1219" y="390"/>
                  </a:lnTo>
                  <a:lnTo>
                    <a:pt x="1209" y="381"/>
                  </a:lnTo>
                  <a:lnTo>
                    <a:pt x="1209" y="371"/>
                  </a:lnTo>
                  <a:lnTo>
                    <a:pt x="1228" y="371"/>
                  </a:lnTo>
                  <a:lnTo>
                    <a:pt x="1228" y="362"/>
                  </a:lnTo>
                  <a:lnTo>
                    <a:pt x="1219" y="362"/>
                  </a:lnTo>
                  <a:lnTo>
                    <a:pt x="1209" y="352"/>
                  </a:lnTo>
                  <a:lnTo>
                    <a:pt x="1209" y="343"/>
                  </a:lnTo>
                  <a:lnTo>
                    <a:pt x="1219" y="343"/>
                  </a:lnTo>
                  <a:lnTo>
                    <a:pt x="1228" y="343"/>
                  </a:lnTo>
                  <a:lnTo>
                    <a:pt x="1228" y="333"/>
                  </a:lnTo>
                  <a:lnTo>
                    <a:pt x="1219" y="333"/>
                  </a:lnTo>
                  <a:lnTo>
                    <a:pt x="1219" y="324"/>
                  </a:lnTo>
                  <a:lnTo>
                    <a:pt x="1209" y="324"/>
                  </a:lnTo>
                  <a:lnTo>
                    <a:pt x="1209" y="314"/>
                  </a:lnTo>
                  <a:lnTo>
                    <a:pt x="1219" y="304"/>
                  </a:lnTo>
                  <a:lnTo>
                    <a:pt x="1219" y="295"/>
                  </a:lnTo>
                  <a:lnTo>
                    <a:pt x="1219" y="286"/>
                  </a:lnTo>
                  <a:lnTo>
                    <a:pt x="1219" y="276"/>
                  </a:lnTo>
                  <a:lnTo>
                    <a:pt x="1228" y="266"/>
                  </a:lnTo>
                  <a:lnTo>
                    <a:pt x="1228" y="238"/>
                  </a:lnTo>
                  <a:lnTo>
                    <a:pt x="1228" y="228"/>
                  </a:lnTo>
                  <a:lnTo>
                    <a:pt x="1228" y="219"/>
                  </a:lnTo>
                  <a:lnTo>
                    <a:pt x="1228" y="200"/>
                  </a:lnTo>
                  <a:lnTo>
                    <a:pt x="1228" y="190"/>
                  </a:lnTo>
                  <a:lnTo>
                    <a:pt x="1238" y="181"/>
                  </a:lnTo>
                  <a:lnTo>
                    <a:pt x="1248" y="181"/>
                  </a:lnTo>
                  <a:lnTo>
                    <a:pt x="1248" y="171"/>
                  </a:lnTo>
                  <a:lnTo>
                    <a:pt x="1248" y="162"/>
                  </a:lnTo>
                  <a:lnTo>
                    <a:pt x="1257" y="152"/>
                  </a:lnTo>
                  <a:lnTo>
                    <a:pt x="1257" y="143"/>
                  </a:lnTo>
                  <a:lnTo>
                    <a:pt x="1248" y="143"/>
                  </a:lnTo>
                  <a:lnTo>
                    <a:pt x="1248" y="133"/>
                  </a:lnTo>
                  <a:lnTo>
                    <a:pt x="1248" y="123"/>
                  </a:lnTo>
                  <a:lnTo>
                    <a:pt x="1257" y="123"/>
                  </a:lnTo>
                  <a:lnTo>
                    <a:pt x="1257" y="114"/>
                  </a:lnTo>
                  <a:lnTo>
                    <a:pt x="1248" y="114"/>
                  </a:lnTo>
                  <a:lnTo>
                    <a:pt x="1238" y="105"/>
                  </a:lnTo>
                  <a:lnTo>
                    <a:pt x="1228" y="95"/>
                  </a:lnTo>
                  <a:lnTo>
                    <a:pt x="1228" y="85"/>
                  </a:lnTo>
                  <a:lnTo>
                    <a:pt x="1219" y="85"/>
                  </a:lnTo>
                  <a:lnTo>
                    <a:pt x="1219" y="76"/>
                  </a:lnTo>
                  <a:lnTo>
                    <a:pt x="1209" y="76"/>
                  </a:lnTo>
                  <a:lnTo>
                    <a:pt x="1209" y="66"/>
                  </a:lnTo>
                  <a:lnTo>
                    <a:pt x="1200" y="66"/>
                  </a:lnTo>
                  <a:lnTo>
                    <a:pt x="1190" y="57"/>
                  </a:lnTo>
                  <a:lnTo>
                    <a:pt x="1181" y="57"/>
                  </a:lnTo>
                  <a:lnTo>
                    <a:pt x="1171" y="66"/>
                  </a:lnTo>
                  <a:lnTo>
                    <a:pt x="1162" y="66"/>
                  </a:lnTo>
                  <a:lnTo>
                    <a:pt x="1162" y="57"/>
                  </a:lnTo>
                  <a:lnTo>
                    <a:pt x="1152" y="57"/>
                  </a:lnTo>
                  <a:lnTo>
                    <a:pt x="1152" y="47"/>
                  </a:lnTo>
                  <a:lnTo>
                    <a:pt x="1152" y="38"/>
                  </a:lnTo>
                  <a:lnTo>
                    <a:pt x="1143" y="38"/>
                  </a:lnTo>
                  <a:lnTo>
                    <a:pt x="1133" y="47"/>
                  </a:lnTo>
                  <a:lnTo>
                    <a:pt x="1124" y="47"/>
                  </a:lnTo>
                  <a:lnTo>
                    <a:pt x="1124" y="57"/>
                  </a:lnTo>
                  <a:lnTo>
                    <a:pt x="1114" y="57"/>
                  </a:lnTo>
                  <a:lnTo>
                    <a:pt x="1105" y="66"/>
                  </a:lnTo>
                  <a:lnTo>
                    <a:pt x="1057" y="66"/>
                  </a:lnTo>
                  <a:lnTo>
                    <a:pt x="1048" y="66"/>
                  </a:lnTo>
                  <a:lnTo>
                    <a:pt x="1048" y="57"/>
                  </a:lnTo>
                  <a:lnTo>
                    <a:pt x="1038" y="47"/>
                  </a:lnTo>
                  <a:lnTo>
                    <a:pt x="1028" y="47"/>
                  </a:lnTo>
                  <a:lnTo>
                    <a:pt x="1028" y="38"/>
                  </a:lnTo>
                  <a:lnTo>
                    <a:pt x="1019" y="38"/>
                  </a:lnTo>
                  <a:lnTo>
                    <a:pt x="1010" y="38"/>
                  </a:lnTo>
                  <a:lnTo>
                    <a:pt x="1010" y="28"/>
                  </a:lnTo>
                  <a:lnTo>
                    <a:pt x="1010" y="19"/>
                  </a:lnTo>
                  <a:lnTo>
                    <a:pt x="1000" y="19"/>
                  </a:lnTo>
                  <a:lnTo>
                    <a:pt x="971" y="19"/>
                  </a:lnTo>
                  <a:lnTo>
                    <a:pt x="962" y="19"/>
                  </a:lnTo>
                  <a:lnTo>
                    <a:pt x="943" y="9"/>
                  </a:lnTo>
                  <a:lnTo>
                    <a:pt x="933" y="0"/>
                  </a:lnTo>
                  <a:lnTo>
                    <a:pt x="924" y="0"/>
                  </a:lnTo>
                  <a:lnTo>
                    <a:pt x="914" y="9"/>
                  </a:lnTo>
                  <a:lnTo>
                    <a:pt x="905" y="9"/>
                  </a:lnTo>
                  <a:lnTo>
                    <a:pt x="905" y="19"/>
                  </a:lnTo>
                  <a:lnTo>
                    <a:pt x="885" y="19"/>
                  </a:lnTo>
                  <a:lnTo>
                    <a:pt x="876" y="19"/>
                  </a:lnTo>
                  <a:lnTo>
                    <a:pt x="876" y="28"/>
                  </a:lnTo>
                  <a:lnTo>
                    <a:pt x="885" y="38"/>
                  </a:lnTo>
                  <a:lnTo>
                    <a:pt x="885" y="47"/>
                  </a:lnTo>
                  <a:lnTo>
                    <a:pt x="876" y="47"/>
                  </a:lnTo>
                  <a:lnTo>
                    <a:pt x="876" y="57"/>
                  </a:lnTo>
                  <a:lnTo>
                    <a:pt x="867" y="57"/>
                  </a:lnTo>
                  <a:lnTo>
                    <a:pt x="838" y="66"/>
                  </a:lnTo>
                  <a:lnTo>
                    <a:pt x="828" y="66"/>
                  </a:lnTo>
                  <a:lnTo>
                    <a:pt x="819" y="66"/>
                  </a:lnTo>
                  <a:lnTo>
                    <a:pt x="819" y="57"/>
                  </a:lnTo>
                  <a:lnTo>
                    <a:pt x="819" y="66"/>
                  </a:lnTo>
                  <a:lnTo>
                    <a:pt x="809" y="66"/>
                  </a:lnTo>
                  <a:lnTo>
                    <a:pt x="809" y="76"/>
                  </a:lnTo>
                  <a:lnTo>
                    <a:pt x="800" y="76"/>
                  </a:lnTo>
                  <a:lnTo>
                    <a:pt x="790" y="66"/>
                  </a:lnTo>
                  <a:lnTo>
                    <a:pt x="781" y="66"/>
                  </a:lnTo>
                  <a:lnTo>
                    <a:pt x="771" y="66"/>
                  </a:lnTo>
                  <a:lnTo>
                    <a:pt x="771" y="57"/>
                  </a:lnTo>
                  <a:lnTo>
                    <a:pt x="752" y="57"/>
                  </a:lnTo>
                  <a:lnTo>
                    <a:pt x="743" y="47"/>
                  </a:lnTo>
                  <a:lnTo>
                    <a:pt x="724" y="57"/>
                  </a:lnTo>
                  <a:lnTo>
                    <a:pt x="714" y="57"/>
                  </a:lnTo>
                  <a:lnTo>
                    <a:pt x="714" y="47"/>
                  </a:lnTo>
                  <a:lnTo>
                    <a:pt x="705" y="47"/>
                  </a:lnTo>
                  <a:lnTo>
                    <a:pt x="705" y="38"/>
                  </a:lnTo>
                  <a:lnTo>
                    <a:pt x="695" y="38"/>
                  </a:lnTo>
                  <a:lnTo>
                    <a:pt x="686" y="38"/>
                  </a:lnTo>
                  <a:lnTo>
                    <a:pt x="686" y="28"/>
                  </a:lnTo>
                  <a:lnTo>
                    <a:pt x="676" y="28"/>
                  </a:lnTo>
                  <a:lnTo>
                    <a:pt x="667" y="28"/>
                  </a:lnTo>
                  <a:lnTo>
                    <a:pt x="667" y="19"/>
                  </a:lnTo>
                  <a:lnTo>
                    <a:pt x="657" y="28"/>
                  </a:lnTo>
                  <a:lnTo>
                    <a:pt x="657" y="38"/>
                  </a:lnTo>
                  <a:lnTo>
                    <a:pt x="657" y="47"/>
                  </a:lnTo>
                  <a:lnTo>
                    <a:pt x="647" y="47"/>
                  </a:lnTo>
                  <a:lnTo>
                    <a:pt x="657" y="57"/>
                  </a:lnTo>
                  <a:lnTo>
                    <a:pt x="647" y="76"/>
                  </a:lnTo>
                  <a:lnTo>
                    <a:pt x="629" y="85"/>
                  </a:lnTo>
                  <a:lnTo>
                    <a:pt x="619" y="95"/>
                  </a:lnTo>
                  <a:lnTo>
                    <a:pt x="619" y="105"/>
                  </a:lnTo>
                  <a:lnTo>
                    <a:pt x="609" y="95"/>
                  </a:lnTo>
                  <a:lnTo>
                    <a:pt x="590" y="114"/>
                  </a:lnTo>
                  <a:lnTo>
                    <a:pt x="543" y="114"/>
                  </a:lnTo>
                  <a:lnTo>
                    <a:pt x="533" y="114"/>
                  </a:lnTo>
                  <a:lnTo>
                    <a:pt x="533" y="123"/>
                  </a:lnTo>
                  <a:lnTo>
                    <a:pt x="514" y="133"/>
                  </a:lnTo>
                  <a:lnTo>
                    <a:pt x="505" y="133"/>
                  </a:lnTo>
                  <a:lnTo>
                    <a:pt x="505" y="143"/>
                  </a:lnTo>
                  <a:lnTo>
                    <a:pt x="514" y="143"/>
                  </a:lnTo>
                  <a:lnTo>
                    <a:pt x="505" y="143"/>
                  </a:lnTo>
                  <a:lnTo>
                    <a:pt x="505" y="152"/>
                  </a:lnTo>
                  <a:lnTo>
                    <a:pt x="505" y="162"/>
                  </a:lnTo>
                  <a:lnTo>
                    <a:pt x="486" y="171"/>
                  </a:lnTo>
                  <a:lnTo>
                    <a:pt x="476" y="181"/>
                  </a:lnTo>
                  <a:lnTo>
                    <a:pt x="466" y="181"/>
                  </a:lnTo>
                  <a:lnTo>
                    <a:pt x="457" y="181"/>
                  </a:lnTo>
                  <a:lnTo>
                    <a:pt x="466" y="162"/>
                  </a:lnTo>
                  <a:lnTo>
                    <a:pt x="448" y="162"/>
                  </a:lnTo>
                  <a:lnTo>
                    <a:pt x="428" y="152"/>
                  </a:lnTo>
                  <a:lnTo>
                    <a:pt x="419" y="143"/>
                  </a:lnTo>
                  <a:lnTo>
                    <a:pt x="419" y="133"/>
                  </a:lnTo>
                  <a:lnTo>
                    <a:pt x="400" y="133"/>
                  </a:lnTo>
                  <a:lnTo>
                    <a:pt x="390" y="133"/>
                  </a:lnTo>
                  <a:lnTo>
                    <a:pt x="390" y="143"/>
                  </a:lnTo>
                  <a:lnTo>
                    <a:pt x="381" y="143"/>
                  </a:lnTo>
                  <a:lnTo>
                    <a:pt x="371" y="143"/>
                  </a:lnTo>
                  <a:lnTo>
                    <a:pt x="371" y="152"/>
                  </a:lnTo>
                  <a:lnTo>
                    <a:pt x="371" y="162"/>
                  </a:lnTo>
                  <a:lnTo>
                    <a:pt x="362" y="162"/>
                  </a:lnTo>
                  <a:lnTo>
                    <a:pt x="362" y="152"/>
                  </a:lnTo>
                  <a:lnTo>
                    <a:pt x="352" y="162"/>
                  </a:lnTo>
                  <a:lnTo>
                    <a:pt x="343" y="162"/>
                  </a:lnTo>
                  <a:lnTo>
                    <a:pt x="343" y="152"/>
                  </a:lnTo>
                  <a:lnTo>
                    <a:pt x="343" y="143"/>
                  </a:lnTo>
                  <a:lnTo>
                    <a:pt x="324" y="143"/>
                  </a:lnTo>
                  <a:lnTo>
                    <a:pt x="314" y="143"/>
                  </a:lnTo>
                  <a:lnTo>
                    <a:pt x="295" y="152"/>
                  </a:lnTo>
                  <a:lnTo>
                    <a:pt x="286" y="162"/>
                  </a:lnTo>
                  <a:lnTo>
                    <a:pt x="286" y="171"/>
                  </a:lnTo>
                  <a:lnTo>
                    <a:pt x="286" y="181"/>
                  </a:lnTo>
                  <a:lnTo>
                    <a:pt x="295" y="190"/>
                  </a:lnTo>
                  <a:lnTo>
                    <a:pt x="295" y="200"/>
                  </a:lnTo>
                  <a:lnTo>
                    <a:pt x="305" y="200"/>
                  </a:lnTo>
                  <a:lnTo>
                    <a:pt x="305" y="209"/>
                  </a:lnTo>
                  <a:lnTo>
                    <a:pt x="314" y="209"/>
                  </a:lnTo>
                  <a:lnTo>
                    <a:pt x="314" y="219"/>
                  </a:lnTo>
                  <a:lnTo>
                    <a:pt x="305" y="228"/>
                  </a:lnTo>
                  <a:lnTo>
                    <a:pt x="295" y="238"/>
                  </a:lnTo>
                  <a:lnTo>
                    <a:pt x="286" y="238"/>
                  </a:lnTo>
                  <a:lnTo>
                    <a:pt x="286" y="228"/>
                  </a:lnTo>
                  <a:lnTo>
                    <a:pt x="286" y="219"/>
                  </a:lnTo>
                  <a:lnTo>
                    <a:pt x="276" y="219"/>
                  </a:lnTo>
                  <a:lnTo>
                    <a:pt x="266" y="219"/>
                  </a:lnTo>
                  <a:lnTo>
                    <a:pt x="266" y="209"/>
                  </a:lnTo>
                  <a:lnTo>
                    <a:pt x="248" y="219"/>
                  </a:lnTo>
                  <a:lnTo>
                    <a:pt x="238" y="219"/>
                  </a:lnTo>
                  <a:lnTo>
                    <a:pt x="238" y="209"/>
                  </a:lnTo>
                  <a:lnTo>
                    <a:pt x="228" y="209"/>
                  </a:lnTo>
                  <a:lnTo>
                    <a:pt x="228" y="219"/>
                  </a:lnTo>
                  <a:lnTo>
                    <a:pt x="219" y="219"/>
                  </a:lnTo>
                  <a:lnTo>
                    <a:pt x="209" y="219"/>
                  </a:lnTo>
                  <a:lnTo>
                    <a:pt x="200" y="219"/>
                  </a:lnTo>
                  <a:lnTo>
                    <a:pt x="200" y="209"/>
                  </a:lnTo>
                  <a:lnTo>
                    <a:pt x="190" y="209"/>
                  </a:lnTo>
                  <a:lnTo>
                    <a:pt x="143" y="219"/>
                  </a:lnTo>
                  <a:lnTo>
                    <a:pt x="133" y="219"/>
                  </a:lnTo>
                  <a:lnTo>
                    <a:pt x="133" y="228"/>
                  </a:lnTo>
                  <a:lnTo>
                    <a:pt x="124" y="238"/>
                  </a:lnTo>
                  <a:lnTo>
                    <a:pt x="124" y="248"/>
                  </a:lnTo>
                  <a:lnTo>
                    <a:pt x="124" y="257"/>
                  </a:lnTo>
                  <a:lnTo>
                    <a:pt x="105" y="257"/>
                  </a:lnTo>
                  <a:lnTo>
                    <a:pt x="105" y="266"/>
                  </a:lnTo>
                  <a:lnTo>
                    <a:pt x="95" y="276"/>
                  </a:lnTo>
                  <a:lnTo>
                    <a:pt x="85" y="266"/>
                  </a:lnTo>
                  <a:lnTo>
                    <a:pt x="76" y="266"/>
                  </a:lnTo>
                  <a:lnTo>
                    <a:pt x="67" y="276"/>
                  </a:lnTo>
                  <a:lnTo>
                    <a:pt x="57" y="276"/>
                  </a:lnTo>
                  <a:lnTo>
                    <a:pt x="47" y="276"/>
                  </a:lnTo>
                  <a:lnTo>
                    <a:pt x="38" y="276"/>
                  </a:lnTo>
                  <a:lnTo>
                    <a:pt x="28" y="276"/>
                  </a:lnTo>
                  <a:lnTo>
                    <a:pt x="28" y="286"/>
                  </a:lnTo>
                  <a:lnTo>
                    <a:pt x="28" y="295"/>
                  </a:lnTo>
                  <a:lnTo>
                    <a:pt x="38" y="295"/>
                  </a:lnTo>
                  <a:lnTo>
                    <a:pt x="38" y="304"/>
                  </a:lnTo>
                  <a:lnTo>
                    <a:pt x="28" y="314"/>
                  </a:lnTo>
                  <a:lnTo>
                    <a:pt x="38" y="324"/>
                  </a:lnTo>
                  <a:lnTo>
                    <a:pt x="28" y="333"/>
                  </a:lnTo>
                  <a:lnTo>
                    <a:pt x="19" y="352"/>
                  </a:lnTo>
                  <a:lnTo>
                    <a:pt x="9" y="352"/>
                  </a:lnTo>
                  <a:lnTo>
                    <a:pt x="0" y="362"/>
                  </a:lnTo>
                  <a:lnTo>
                    <a:pt x="0" y="371"/>
                  </a:lnTo>
                  <a:lnTo>
                    <a:pt x="9" y="371"/>
                  </a:lnTo>
                  <a:lnTo>
                    <a:pt x="19" y="371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38" y="381"/>
                  </a:lnTo>
                  <a:lnTo>
                    <a:pt x="47" y="381"/>
                  </a:lnTo>
                  <a:lnTo>
                    <a:pt x="47" y="390"/>
                  </a:lnTo>
                  <a:lnTo>
                    <a:pt x="47" y="400"/>
                  </a:lnTo>
                  <a:lnTo>
                    <a:pt x="47" y="409"/>
                  </a:lnTo>
                  <a:lnTo>
                    <a:pt x="47" y="419"/>
                  </a:lnTo>
                  <a:lnTo>
                    <a:pt x="47" y="428"/>
                  </a:lnTo>
                  <a:lnTo>
                    <a:pt x="57" y="428"/>
                  </a:lnTo>
                  <a:lnTo>
                    <a:pt x="57" y="438"/>
                  </a:lnTo>
                  <a:lnTo>
                    <a:pt x="57" y="447"/>
                  </a:lnTo>
                  <a:lnTo>
                    <a:pt x="67" y="447"/>
                  </a:lnTo>
                  <a:lnTo>
                    <a:pt x="85" y="457"/>
                  </a:lnTo>
                  <a:lnTo>
                    <a:pt x="95" y="457"/>
                  </a:lnTo>
                  <a:lnTo>
                    <a:pt x="105" y="457"/>
                  </a:lnTo>
                  <a:lnTo>
                    <a:pt x="114" y="457"/>
                  </a:lnTo>
                  <a:lnTo>
                    <a:pt x="114" y="466"/>
                  </a:lnTo>
                  <a:lnTo>
                    <a:pt x="124" y="466"/>
                  </a:lnTo>
                  <a:lnTo>
                    <a:pt x="133" y="476"/>
                  </a:lnTo>
                  <a:lnTo>
                    <a:pt x="143" y="476"/>
                  </a:lnTo>
                  <a:lnTo>
                    <a:pt x="143" y="486"/>
                  </a:lnTo>
                  <a:lnTo>
                    <a:pt x="143" y="495"/>
                  </a:lnTo>
                  <a:lnTo>
                    <a:pt x="133" y="495"/>
                  </a:lnTo>
                  <a:lnTo>
                    <a:pt x="133" y="504"/>
                  </a:lnTo>
                  <a:lnTo>
                    <a:pt x="133" y="514"/>
                  </a:lnTo>
                  <a:lnTo>
                    <a:pt x="143" y="514"/>
                  </a:lnTo>
                  <a:lnTo>
                    <a:pt x="133" y="514"/>
                  </a:lnTo>
                  <a:lnTo>
                    <a:pt x="133" y="524"/>
                  </a:lnTo>
                  <a:lnTo>
                    <a:pt x="133" y="533"/>
                  </a:lnTo>
                  <a:lnTo>
                    <a:pt x="133" y="552"/>
                  </a:lnTo>
                  <a:lnTo>
                    <a:pt x="133" y="562"/>
                  </a:lnTo>
                  <a:lnTo>
                    <a:pt x="143" y="562"/>
                  </a:lnTo>
                  <a:lnTo>
                    <a:pt x="143" y="571"/>
                  </a:lnTo>
                  <a:lnTo>
                    <a:pt x="143" y="581"/>
                  </a:lnTo>
                  <a:lnTo>
                    <a:pt x="133" y="581"/>
                  </a:lnTo>
                  <a:lnTo>
                    <a:pt x="124" y="590"/>
                  </a:lnTo>
                  <a:lnTo>
                    <a:pt x="105" y="600"/>
                  </a:lnTo>
                  <a:lnTo>
                    <a:pt x="105" y="609"/>
                  </a:lnTo>
                  <a:lnTo>
                    <a:pt x="95" y="628"/>
                  </a:lnTo>
                  <a:lnTo>
                    <a:pt x="95" y="638"/>
                  </a:lnTo>
                  <a:lnTo>
                    <a:pt x="105" y="638"/>
                  </a:lnTo>
                  <a:lnTo>
                    <a:pt x="114" y="647"/>
                  </a:lnTo>
                  <a:lnTo>
                    <a:pt x="124" y="657"/>
                  </a:lnTo>
                  <a:lnTo>
                    <a:pt x="124" y="667"/>
                  </a:lnTo>
                  <a:lnTo>
                    <a:pt x="133" y="667"/>
                  </a:lnTo>
                  <a:lnTo>
                    <a:pt x="133" y="676"/>
                  </a:lnTo>
                  <a:lnTo>
                    <a:pt x="133" y="667"/>
                  </a:lnTo>
                  <a:lnTo>
                    <a:pt x="143" y="667"/>
                  </a:lnTo>
                  <a:lnTo>
                    <a:pt x="152" y="676"/>
                  </a:lnTo>
                  <a:lnTo>
                    <a:pt x="152" y="685"/>
                  </a:lnTo>
                  <a:lnTo>
                    <a:pt x="162" y="685"/>
                  </a:lnTo>
                  <a:lnTo>
                    <a:pt x="162" y="695"/>
                  </a:lnTo>
                  <a:lnTo>
                    <a:pt x="162" y="705"/>
                  </a:lnTo>
                  <a:lnTo>
                    <a:pt x="162" y="714"/>
                  </a:lnTo>
                  <a:lnTo>
                    <a:pt x="171" y="714"/>
                  </a:lnTo>
                  <a:lnTo>
                    <a:pt x="162" y="724"/>
                  </a:lnTo>
                  <a:lnTo>
                    <a:pt x="162" y="733"/>
                  </a:lnTo>
                  <a:lnTo>
                    <a:pt x="152" y="733"/>
                  </a:lnTo>
                  <a:lnTo>
                    <a:pt x="152" y="743"/>
                  </a:lnTo>
                  <a:lnTo>
                    <a:pt x="152" y="752"/>
                  </a:lnTo>
                  <a:lnTo>
                    <a:pt x="162" y="762"/>
                  </a:lnTo>
                  <a:lnTo>
                    <a:pt x="171" y="771"/>
                  </a:lnTo>
                  <a:lnTo>
                    <a:pt x="181" y="781"/>
                  </a:lnTo>
                  <a:lnTo>
                    <a:pt x="200" y="781"/>
                  </a:lnTo>
                  <a:lnTo>
                    <a:pt x="209" y="781"/>
                  </a:lnTo>
                  <a:lnTo>
                    <a:pt x="209" y="790"/>
                  </a:lnTo>
                  <a:lnTo>
                    <a:pt x="219" y="800"/>
                  </a:lnTo>
                  <a:lnTo>
                    <a:pt x="238" y="790"/>
                  </a:lnTo>
                  <a:lnTo>
                    <a:pt x="238" y="800"/>
                  </a:lnTo>
                  <a:lnTo>
                    <a:pt x="248" y="800"/>
                  </a:lnTo>
                  <a:lnTo>
                    <a:pt x="248" y="809"/>
                  </a:lnTo>
                  <a:lnTo>
                    <a:pt x="257" y="838"/>
                  </a:lnTo>
                  <a:lnTo>
                    <a:pt x="266" y="838"/>
                  </a:lnTo>
                  <a:lnTo>
                    <a:pt x="266" y="847"/>
                  </a:lnTo>
                  <a:lnTo>
                    <a:pt x="266" y="876"/>
                  </a:lnTo>
                  <a:lnTo>
                    <a:pt x="257" y="876"/>
                  </a:lnTo>
                  <a:lnTo>
                    <a:pt x="257" y="885"/>
                  </a:lnTo>
                  <a:lnTo>
                    <a:pt x="257" y="895"/>
                  </a:lnTo>
                  <a:lnTo>
                    <a:pt x="257" y="905"/>
                  </a:lnTo>
                  <a:lnTo>
                    <a:pt x="248" y="905"/>
                  </a:lnTo>
                  <a:lnTo>
                    <a:pt x="248" y="914"/>
                  </a:lnTo>
                  <a:lnTo>
                    <a:pt x="257" y="914"/>
                  </a:lnTo>
                  <a:lnTo>
                    <a:pt x="257" y="923"/>
                  </a:lnTo>
                  <a:lnTo>
                    <a:pt x="266" y="923"/>
                  </a:lnTo>
                  <a:lnTo>
                    <a:pt x="276" y="933"/>
                  </a:lnTo>
                  <a:lnTo>
                    <a:pt x="276" y="943"/>
                  </a:lnTo>
                  <a:lnTo>
                    <a:pt x="295" y="943"/>
                  </a:lnTo>
                  <a:lnTo>
                    <a:pt x="295" y="952"/>
                  </a:lnTo>
                  <a:lnTo>
                    <a:pt x="305" y="971"/>
                  </a:lnTo>
                  <a:lnTo>
                    <a:pt x="286" y="981"/>
                  </a:lnTo>
                  <a:lnTo>
                    <a:pt x="276" y="990"/>
                  </a:lnTo>
                  <a:lnTo>
                    <a:pt x="276" y="1000"/>
                  </a:lnTo>
                  <a:lnTo>
                    <a:pt x="286" y="1000"/>
                  </a:lnTo>
                  <a:lnTo>
                    <a:pt x="286" y="1009"/>
                  </a:lnTo>
                  <a:lnTo>
                    <a:pt x="276" y="1019"/>
                  </a:lnTo>
                  <a:lnTo>
                    <a:pt x="266" y="1028"/>
                  </a:lnTo>
                  <a:lnTo>
                    <a:pt x="257" y="1028"/>
                  </a:lnTo>
                  <a:lnTo>
                    <a:pt x="257" y="1038"/>
                  </a:lnTo>
                  <a:lnTo>
                    <a:pt x="257" y="1048"/>
                  </a:lnTo>
                  <a:lnTo>
                    <a:pt x="257" y="1057"/>
                  </a:lnTo>
                  <a:lnTo>
                    <a:pt x="257" y="1066"/>
                  </a:lnTo>
                  <a:lnTo>
                    <a:pt x="266" y="1066"/>
                  </a:lnTo>
                  <a:lnTo>
                    <a:pt x="266" y="1076"/>
                  </a:lnTo>
                  <a:lnTo>
                    <a:pt x="266" y="1086"/>
                  </a:lnTo>
                  <a:lnTo>
                    <a:pt x="276" y="1095"/>
                  </a:lnTo>
                  <a:lnTo>
                    <a:pt x="276" y="1105"/>
                  </a:lnTo>
                  <a:lnTo>
                    <a:pt x="276" y="1114"/>
                  </a:lnTo>
                  <a:lnTo>
                    <a:pt x="286" y="1114"/>
                  </a:lnTo>
                  <a:lnTo>
                    <a:pt x="324" y="1114"/>
                  </a:lnTo>
                  <a:lnTo>
                    <a:pt x="333" y="1114"/>
                  </a:lnTo>
                  <a:lnTo>
                    <a:pt x="343" y="1114"/>
                  </a:lnTo>
                  <a:lnTo>
                    <a:pt x="352" y="1114"/>
                  </a:lnTo>
                  <a:lnTo>
                    <a:pt x="362" y="1114"/>
                  </a:lnTo>
                  <a:lnTo>
                    <a:pt x="362" y="1124"/>
                  </a:lnTo>
                  <a:lnTo>
                    <a:pt x="362" y="1133"/>
                  </a:lnTo>
                  <a:lnTo>
                    <a:pt x="371" y="1133"/>
                  </a:lnTo>
                  <a:lnTo>
                    <a:pt x="390" y="1143"/>
                  </a:lnTo>
                  <a:lnTo>
                    <a:pt x="400" y="1143"/>
                  </a:lnTo>
                  <a:lnTo>
                    <a:pt x="409" y="1133"/>
                  </a:lnTo>
                  <a:lnTo>
                    <a:pt x="419" y="1133"/>
                  </a:lnTo>
                  <a:lnTo>
                    <a:pt x="419" y="1143"/>
                  </a:lnTo>
                  <a:lnTo>
                    <a:pt x="419" y="1152"/>
                  </a:lnTo>
                  <a:lnTo>
                    <a:pt x="419" y="1162"/>
                  </a:lnTo>
                  <a:lnTo>
                    <a:pt x="419" y="1181"/>
                  </a:lnTo>
                  <a:lnTo>
                    <a:pt x="419" y="1190"/>
                  </a:lnTo>
                  <a:lnTo>
                    <a:pt x="428" y="1190"/>
                  </a:lnTo>
                  <a:lnTo>
                    <a:pt x="428" y="1200"/>
                  </a:lnTo>
                  <a:lnTo>
                    <a:pt x="438" y="1200"/>
                  </a:lnTo>
                  <a:lnTo>
                    <a:pt x="448" y="1209"/>
                  </a:lnTo>
                  <a:lnTo>
                    <a:pt x="457" y="1209"/>
                  </a:lnTo>
                  <a:lnTo>
                    <a:pt x="457" y="1228"/>
                  </a:lnTo>
                  <a:lnTo>
                    <a:pt x="466" y="1238"/>
                  </a:lnTo>
                  <a:lnTo>
                    <a:pt x="476" y="1247"/>
                  </a:lnTo>
                  <a:lnTo>
                    <a:pt x="476" y="1257"/>
                  </a:lnTo>
                  <a:lnTo>
                    <a:pt x="486" y="1266"/>
                  </a:lnTo>
                  <a:lnTo>
                    <a:pt x="486" y="1276"/>
                  </a:lnTo>
                  <a:lnTo>
                    <a:pt x="486" y="1286"/>
                  </a:lnTo>
                  <a:lnTo>
                    <a:pt x="495" y="1286"/>
                  </a:lnTo>
                  <a:lnTo>
                    <a:pt x="486" y="1295"/>
                  </a:lnTo>
                  <a:lnTo>
                    <a:pt x="486" y="1304"/>
                  </a:lnTo>
                  <a:lnTo>
                    <a:pt x="476" y="1304"/>
                  </a:lnTo>
                  <a:lnTo>
                    <a:pt x="466" y="1304"/>
                  </a:lnTo>
                  <a:lnTo>
                    <a:pt x="466" y="1314"/>
                  </a:lnTo>
                  <a:lnTo>
                    <a:pt x="476" y="1314"/>
                  </a:lnTo>
                  <a:lnTo>
                    <a:pt x="466" y="1314"/>
                  </a:lnTo>
                  <a:lnTo>
                    <a:pt x="457" y="1314"/>
                  </a:lnTo>
                  <a:lnTo>
                    <a:pt x="457" y="1324"/>
                  </a:lnTo>
                  <a:lnTo>
                    <a:pt x="448" y="1333"/>
                  </a:lnTo>
                  <a:lnTo>
                    <a:pt x="448" y="1352"/>
                  </a:lnTo>
                  <a:lnTo>
                    <a:pt x="438" y="1362"/>
                  </a:lnTo>
                  <a:lnTo>
                    <a:pt x="428" y="1362"/>
                  </a:lnTo>
                  <a:lnTo>
                    <a:pt x="419" y="1371"/>
                  </a:lnTo>
                  <a:lnTo>
                    <a:pt x="419" y="1381"/>
                  </a:lnTo>
                  <a:lnTo>
                    <a:pt x="428" y="1381"/>
                  </a:lnTo>
                  <a:lnTo>
                    <a:pt x="438" y="1381"/>
                  </a:lnTo>
                  <a:lnTo>
                    <a:pt x="448" y="1390"/>
                  </a:lnTo>
                  <a:lnTo>
                    <a:pt x="457" y="1390"/>
                  </a:lnTo>
                  <a:lnTo>
                    <a:pt x="466" y="1381"/>
                  </a:lnTo>
                  <a:lnTo>
                    <a:pt x="476" y="1381"/>
                  </a:lnTo>
                  <a:lnTo>
                    <a:pt x="495" y="1371"/>
                  </a:lnTo>
                  <a:lnTo>
                    <a:pt x="505" y="1371"/>
                  </a:lnTo>
                  <a:lnTo>
                    <a:pt x="505" y="1381"/>
                  </a:lnTo>
                  <a:lnTo>
                    <a:pt x="514" y="1390"/>
                  </a:lnTo>
                  <a:lnTo>
                    <a:pt x="514" y="1400"/>
                  </a:lnTo>
                  <a:lnTo>
                    <a:pt x="514" y="1409"/>
                  </a:lnTo>
                  <a:lnTo>
                    <a:pt x="524" y="1409"/>
                  </a:lnTo>
                  <a:lnTo>
                    <a:pt x="524" y="1419"/>
                  </a:lnTo>
                  <a:lnTo>
                    <a:pt x="495" y="1438"/>
                  </a:lnTo>
                  <a:lnTo>
                    <a:pt x="495" y="1447"/>
                  </a:lnTo>
                  <a:lnTo>
                    <a:pt x="505" y="1447"/>
                  </a:lnTo>
                  <a:lnTo>
                    <a:pt x="514" y="1457"/>
                  </a:lnTo>
                  <a:lnTo>
                    <a:pt x="524" y="1467"/>
                  </a:lnTo>
                  <a:lnTo>
                    <a:pt x="533" y="1467"/>
                  </a:lnTo>
                  <a:lnTo>
                    <a:pt x="543" y="1467"/>
                  </a:lnTo>
                  <a:lnTo>
                    <a:pt x="552" y="1476"/>
                  </a:lnTo>
                  <a:lnTo>
                    <a:pt x="552" y="1485"/>
                  </a:lnTo>
                  <a:lnTo>
                    <a:pt x="552" y="1495"/>
                  </a:lnTo>
                  <a:lnTo>
                    <a:pt x="562" y="1495"/>
                  </a:lnTo>
                  <a:lnTo>
                    <a:pt x="571" y="1505"/>
                  </a:lnTo>
                  <a:lnTo>
                    <a:pt x="571" y="1514"/>
                  </a:lnTo>
                  <a:lnTo>
                    <a:pt x="590" y="1524"/>
                  </a:lnTo>
                  <a:lnTo>
                    <a:pt x="600" y="1524"/>
                  </a:lnTo>
                  <a:lnTo>
                    <a:pt x="609" y="1524"/>
                  </a:lnTo>
                  <a:lnTo>
                    <a:pt x="629" y="1524"/>
                  </a:lnTo>
                  <a:lnTo>
                    <a:pt x="647" y="1524"/>
                  </a:lnTo>
                  <a:lnTo>
                    <a:pt x="638" y="1514"/>
                  </a:lnTo>
                  <a:lnTo>
                    <a:pt x="629" y="1524"/>
                  </a:lnTo>
                  <a:lnTo>
                    <a:pt x="609" y="1524"/>
                  </a:lnTo>
                  <a:lnTo>
                    <a:pt x="609" y="1514"/>
                  </a:lnTo>
                  <a:lnTo>
                    <a:pt x="619" y="1495"/>
                  </a:lnTo>
                  <a:lnTo>
                    <a:pt x="619" y="1485"/>
                  </a:lnTo>
                  <a:lnTo>
                    <a:pt x="629" y="1476"/>
                  </a:lnTo>
                  <a:lnTo>
                    <a:pt x="638" y="1476"/>
                  </a:lnTo>
                  <a:lnTo>
                    <a:pt x="657" y="1476"/>
                  </a:lnTo>
                  <a:lnTo>
                    <a:pt x="657" y="1485"/>
                  </a:lnTo>
                  <a:lnTo>
                    <a:pt x="667" y="1485"/>
                  </a:lnTo>
                  <a:lnTo>
                    <a:pt x="657" y="1495"/>
                  </a:lnTo>
                  <a:lnTo>
                    <a:pt x="657" y="1505"/>
                  </a:lnTo>
                  <a:lnTo>
                    <a:pt x="667" y="1505"/>
                  </a:lnTo>
                  <a:lnTo>
                    <a:pt x="667" y="1514"/>
                  </a:lnTo>
                  <a:lnTo>
                    <a:pt x="676" y="1505"/>
                  </a:lnTo>
                  <a:lnTo>
                    <a:pt x="686" y="1505"/>
                  </a:lnTo>
                  <a:lnTo>
                    <a:pt x="695" y="1514"/>
                  </a:lnTo>
                  <a:lnTo>
                    <a:pt x="705" y="1524"/>
                  </a:lnTo>
                  <a:lnTo>
                    <a:pt x="705" y="1514"/>
                  </a:lnTo>
                  <a:lnTo>
                    <a:pt x="714" y="1505"/>
                  </a:lnTo>
                  <a:lnTo>
                    <a:pt x="705" y="1495"/>
                  </a:lnTo>
                  <a:lnTo>
                    <a:pt x="695" y="1495"/>
                  </a:lnTo>
                  <a:lnTo>
                    <a:pt x="695" y="1485"/>
                  </a:lnTo>
                  <a:lnTo>
                    <a:pt x="695" y="1476"/>
                  </a:lnTo>
                  <a:lnTo>
                    <a:pt x="705" y="1467"/>
                  </a:lnTo>
                  <a:lnTo>
                    <a:pt x="714" y="1467"/>
                  </a:lnTo>
                  <a:lnTo>
                    <a:pt x="705" y="1467"/>
                  </a:lnTo>
                  <a:lnTo>
                    <a:pt x="705" y="1457"/>
                  </a:lnTo>
                  <a:lnTo>
                    <a:pt x="714" y="1457"/>
                  </a:lnTo>
                  <a:lnTo>
                    <a:pt x="714" y="1447"/>
                  </a:lnTo>
                  <a:lnTo>
                    <a:pt x="724" y="1438"/>
                  </a:lnTo>
                  <a:lnTo>
                    <a:pt x="714" y="1438"/>
                  </a:lnTo>
                  <a:lnTo>
                    <a:pt x="714" y="1428"/>
                  </a:lnTo>
                  <a:lnTo>
                    <a:pt x="705" y="1419"/>
                  </a:lnTo>
                  <a:lnTo>
                    <a:pt x="695" y="1428"/>
                  </a:lnTo>
                  <a:lnTo>
                    <a:pt x="676" y="1428"/>
                  </a:lnTo>
                  <a:lnTo>
                    <a:pt x="667" y="1428"/>
                  </a:lnTo>
                  <a:lnTo>
                    <a:pt x="647" y="1428"/>
                  </a:lnTo>
                  <a:lnTo>
                    <a:pt x="638" y="1428"/>
                  </a:lnTo>
                  <a:lnTo>
                    <a:pt x="629" y="1428"/>
                  </a:lnTo>
                  <a:lnTo>
                    <a:pt x="629" y="1419"/>
                  </a:lnTo>
                  <a:lnTo>
                    <a:pt x="629" y="1409"/>
                  </a:lnTo>
                  <a:lnTo>
                    <a:pt x="629" y="1400"/>
                  </a:lnTo>
                  <a:lnTo>
                    <a:pt x="629" y="1390"/>
                  </a:lnTo>
                  <a:lnTo>
                    <a:pt x="629" y="1381"/>
                  </a:lnTo>
                  <a:lnTo>
                    <a:pt x="619" y="1381"/>
                  </a:lnTo>
                  <a:lnTo>
                    <a:pt x="619" y="1371"/>
                  </a:lnTo>
                  <a:lnTo>
                    <a:pt x="619" y="1362"/>
                  </a:lnTo>
                  <a:lnTo>
                    <a:pt x="619" y="1352"/>
                  </a:lnTo>
                  <a:lnTo>
                    <a:pt x="619" y="1343"/>
                  </a:lnTo>
                  <a:lnTo>
                    <a:pt x="619" y="1333"/>
                  </a:lnTo>
                  <a:lnTo>
                    <a:pt x="609" y="1333"/>
                  </a:lnTo>
                  <a:lnTo>
                    <a:pt x="609" y="1324"/>
                  </a:lnTo>
                  <a:lnTo>
                    <a:pt x="619" y="1324"/>
                  </a:lnTo>
                  <a:lnTo>
                    <a:pt x="609" y="1314"/>
                  </a:lnTo>
                  <a:lnTo>
                    <a:pt x="600" y="1324"/>
                  </a:lnTo>
                  <a:lnTo>
                    <a:pt x="590" y="1314"/>
                  </a:lnTo>
                  <a:lnTo>
                    <a:pt x="600" y="1304"/>
                  </a:lnTo>
                  <a:lnTo>
                    <a:pt x="590" y="1304"/>
                  </a:lnTo>
                  <a:lnTo>
                    <a:pt x="590" y="1295"/>
                  </a:lnTo>
                  <a:lnTo>
                    <a:pt x="581" y="1295"/>
                  </a:lnTo>
                  <a:lnTo>
                    <a:pt x="581" y="1286"/>
                  </a:lnTo>
                  <a:lnTo>
                    <a:pt x="571" y="1276"/>
                  </a:lnTo>
                  <a:lnTo>
                    <a:pt x="562" y="1276"/>
                  </a:lnTo>
                  <a:lnTo>
                    <a:pt x="562" y="1257"/>
                  </a:lnTo>
                  <a:lnTo>
                    <a:pt x="562" y="1247"/>
                  </a:lnTo>
                  <a:lnTo>
                    <a:pt x="571" y="1238"/>
                  </a:lnTo>
                  <a:lnTo>
                    <a:pt x="562" y="1228"/>
                  </a:lnTo>
                  <a:lnTo>
                    <a:pt x="571" y="1219"/>
                  </a:lnTo>
                  <a:lnTo>
                    <a:pt x="581" y="1209"/>
                  </a:lnTo>
                  <a:lnTo>
                    <a:pt x="581" y="1200"/>
                  </a:lnTo>
                  <a:lnTo>
                    <a:pt x="571" y="1200"/>
                  </a:lnTo>
                  <a:lnTo>
                    <a:pt x="562" y="1200"/>
                  </a:lnTo>
                  <a:lnTo>
                    <a:pt x="552" y="1200"/>
                  </a:lnTo>
                  <a:lnTo>
                    <a:pt x="543" y="1200"/>
                  </a:lnTo>
                  <a:lnTo>
                    <a:pt x="543" y="1190"/>
                  </a:lnTo>
                  <a:lnTo>
                    <a:pt x="533" y="1200"/>
                  </a:lnTo>
                  <a:lnTo>
                    <a:pt x="533" y="1190"/>
                  </a:lnTo>
                  <a:lnTo>
                    <a:pt x="533" y="1181"/>
                  </a:lnTo>
                  <a:lnTo>
                    <a:pt x="543" y="1181"/>
                  </a:lnTo>
                  <a:lnTo>
                    <a:pt x="543" y="1171"/>
                  </a:lnTo>
                  <a:lnTo>
                    <a:pt x="533" y="1162"/>
                  </a:lnTo>
                  <a:lnTo>
                    <a:pt x="524" y="1162"/>
                  </a:lnTo>
                  <a:lnTo>
                    <a:pt x="524" y="1152"/>
                  </a:lnTo>
                  <a:lnTo>
                    <a:pt x="533" y="1143"/>
                  </a:lnTo>
                  <a:lnTo>
                    <a:pt x="543" y="1133"/>
                  </a:lnTo>
                  <a:lnTo>
                    <a:pt x="533" y="1124"/>
                  </a:lnTo>
                  <a:lnTo>
                    <a:pt x="543" y="1124"/>
                  </a:lnTo>
                  <a:lnTo>
                    <a:pt x="552" y="1124"/>
                  </a:lnTo>
                  <a:lnTo>
                    <a:pt x="562" y="1114"/>
                  </a:lnTo>
                  <a:lnTo>
                    <a:pt x="562" y="1105"/>
                  </a:lnTo>
                  <a:lnTo>
                    <a:pt x="571" y="1095"/>
                  </a:lnTo>
                  <a:lnTo>
                    <a:pt x="581" y="1086"/>
                  </a:lnTo>
                  <a:lnTo>
                    <a:pt x="590" y="1076"/>
                  </a:lnTo>
                  <a:lnTo>
                    <a:pt x="600" y="1066"/>
                  </a:lnTo>
                  <a:lnTo>
                    <a:pt x="619" y="1066"/>
                  </a:lnTo>
                  <a:lnTo>
                    <a:pt x="619" y="1057"/>
                  </a:lnTo>
                  <a:lnTo>
                    <a:pt x="619" y="1048"/>
                  </a:lnTo>
                  <a:lnTo>
                    <a:pt x="619" y="1038"/>
                  </a:lnTo>
                  <a:lnTo>
                    <a:pt x="619" y="1028"/>
                  </a:lnTo>
                  <a:lnTo>
                    <a:pt x="629" y="1028"/>
                  </a:lnTo>
                  <a:lnTo>
                    <a:pt x="647" y="1009"/>
                  </a:lnTo>
                  <a:lnTo>
                    <a:pt x="657" y="1000"/>
                  </a:lnTo>
                  <a:lnTo>
                    <a:pt x="667" y="981"/>
                  </a:lnTo>
                  <a:lnTo>
                    <a:pt x="676" y="981"/>
                  </a:lnTo>
                  <a:lnTo>
                    <a:pt x="695" y="971"/>
                  </a:lnTo>
                  <a:lnTo>
                    <a:pt x="705" y="962"/>
                  </a:lnTo>
                  <a:lnTo>
                    <a:pt x="714" y="971"/>
                  </a:lnTo>
                  <a:lnTo>
                    <a:pt x="724" y="971"/>
                  </a:lnTo>
                  <a:lnTo>
                    <a:pt x="743" y="981"/>
                  </a:lnTo>
                  <a:lnTo>
                    <a:pt x="752" y="990"/>
                  </a:lnTo>
                  <a:lnTo>
                    <a:pt x="771" y="981"/>
                  </a:lnTo>
                  <a:lnTo>
                    <a:pt x="790" y="981"/>
                  </a:lnTo>
                  <a:lnTo>
                    <a:pt x="800" y="981"/>
                  </a:lnTo>
                  <a:lnTo>
                    <a:pt x="828" y="981"/>
                  </a:lnTo>
                  <a:lnTo>
                    <a:pt x="867" y="952"/>
                  </a:lnTo>
                  <a:lnTo>
                    <a:pt x="885" y="943"/>
                  </a:lnTo>
                  <a:lnTo>
                    <a:pt x="914" y="933"/>
                  </a:lnTo>
                  <a:lnTo>
                    <a:pt x="914" y="943"/>
                  </a:lnTo>
                  <a:lnTo>
                    <a:pt x="885" y="952"/>
                  </a:lnTo>
                  <a:lnTo>
                    <a:pt x="876" y="952"/>
                  </a:lnTo>
                  <a:lnTo>
                    <a:pt x="857" y="971"/>
                  </a:lnTo>
                  <a:lnTo>
                    <a:pt x="838" y="981"/>
                  </a:lnTo>
                  <a:lnTo>
                    <a:pt x="838" y="990"/>
                  </a:lnTo>
                  <a:lnTo>
                    <a:pt x="838" y="1000"/>
                  </a:lnTo>
                  <a:lnTo>
                    <a:pt x="857" y="1000"/>
                  </a:lnTo>
                  <a:lnTo>
                    <a:pt x="867" y="1000"/>
                  </a:lnTo>
                  <a:lnTo>
                    <a:pt x="885" y="1000"/>
                  </a:lnTo>
                  <a:lnTo>
                    <a:pt x="895" y="1009"/>
                  </a:lnTo>
                  <a:lnTo>
                    <a:pt x="895" y="1019"/>
                  </a:lnTo>
                  <a:lnTo>
                    <a:pt x="885" y="1019"/>
                  </a:lnTo>
                  <a:lnTo>
                    <a:pt x="885" y="1009"/>
                  </a:lnTo>
                  <a:lnTo>
                    <a:pt x="867" y="1000"/>
                  </a:lnTo>
                  <a:lnTo>
                    <a:pt x="857" y="1009"/>
                  </a:lnTo>
                  <a:lnTo>
                    <a:pt x="847" y="1009"/>
                  </a:lnTo>
                  <a:lnTo>
                    <a:pt x="838" y="1009"/>
                  </a:lnTo>
                  <a:lnTo>
                    <a:pt x="828" y="1019"/>
                  </a:lnTo>
                  <a:lnTo>
                    <a:pt x="819" y="1019"/>
                  </a:lnTo>
                  <a:lnTo>
                    <a:pt x="809" y="1019"/>
                  </a:lnTo>
                  <a:lnTo>
                    <a:pt x="800" y="1019"/>
                  </a:lnTo>
                  <a:lnTo>
                    <a:pt x="771" y="1028"/>
                  </a:lnTo>
                  <a:lnTo>
                    <a:pt x="762" y="1038"/>
                  </a:lnTo>
                  <a:lnTo>
                    <a:pt x="752" y="1048"/>
                  </a:lnTo>
                  <a:lnTo>
                    <a:pt x="743" y="1048"/>
                  </a:lnTo>
                  <a:lnTo>
                    <a:pt x="743" y="1057"/>
                  </a:lnTo>
                  <a:lnTo>
                    <a:pt x="743" y="1066"/>
                  </a:lnTo>
                  <a:lnTo>
                    <a:pt x="743" y="1076"/>
                  </a:lnTo>
                  <a:lnTo>
                    <a:pt x="743" y="1086"/>
                  </a:lnTo>
                  <a:lnTo>
                    <a:pt x="743" y="1095"/>
                  </a:lnTo>
                  <a:lnTo>
                    <a:pt x="733" y="1105"/>
                  </a:lnTo>
                  <a:lnTo>
                    <a:pt x="733" y="1114"/>
                  </a:lnTo>
                  <a:lnTo>
                    <a:pt x="724" y="1124"/>
                  </a:lnTo>
                  <a:lnTo>
                    <a:pt x="724" y="1133"/>
                  </a:lnTo>
                  <a:lnTo>
                    <a:pt x="724" y="1143"/>
                  </a:lnTo>
                  <a:lnTo>
                    <a:pt x="724" y="1152"/>
                  </a:lnTo>
                  <a:lnTo>
                    <a:pt x="724" y="1162"/>
                  </a:lnTo>
                  <a:lnTo>
                    <a:pt x="724" y="1171"/>
                  </a:lnTo>
                  <a:lnTo>
                    <a:pt x="733" y="1171"/>
                  </a:lnTo>
                  <a:lnTo>
                    <a:pt x="733" y="1181"/>
                  </a:lnTo>
                  <a:lnTo>
                    <a:pt x="733" y="1190"/>
                  </a:lnTo>
                  <a:lnTo>
                    <a:pt x="743" y="1190"/>
                  </a:lnTo>
                  <a:lnTo>
                    <a:pt x="743" y="1200"/>
                  </a:lnTo>
                  <a:lnTo>
                    <a:pt x="752" y="1200"/>
                  </a:lnTo>
                  <a:lnTo>
                    <a:pt x="752" y="1209"/>
                  </a:lnTo>
                  <a:lnTo>
                    <a:pt x="752" y="1219"/>
                  </a:lnTo>
                  <a:lnTo>
                    <a:pt x="762" y="1228"/>
                  </a:lnTo>
                  <a:lnTo>
                    <a:pt x="762" y="1238"/>
                  </a:lnTo>
                  <a:lnTo>
                    <a:pt x="771" y="1238"/>
                  </a:lnTo>
                  <a:lnTo>
                    <a:pt x="771" y="1247"/>
                  </a:lnTo>
                  <a:lnTo>
                    <a:pt x="771" y="1257"/>
                  </a:lnTo>
                  <a:lnTo>
                    <a:pt x="781" y="1257"/>
                  </a:lnTo>
                  <a:lnTo>
                    <a:pt x="781" y="1266"/>
                  </a:lnTo>
                  <a:lnTo>
                    <a:pt x="790" y="1276"/>
                  </a:lnTo>
                  <a:lnTo>
                    <a:pt x="790" y="1286"/>
                  </a:lnTo>
                  <a:lnTo>
                    <a:pt x="800" y="1295"/>
                  </a:lnTo>
                  <a:lnTo>
                    <a:pt x="800" y="1304"/>
                  </a:lnTo>
                  <a:lnTo>
                    <a:pt x="800" y="1314"/>
                  </a:lnTo>
                  <a:lnTo>
                    <a:pt x="809" y="1314"/>
                  </a:lnTo>
                  <a:lnTo>
                    <a:pt x="809" y="1324"/>
                  </a:lnTo>
                  <a:lnTo>
                    <a:pt x="819" y="1333"/>
                  </a:lnTo>
                  <a:lnTo>
                    <a:pt x="828" y="1343"/>
                  </a:lnTo>
                  <a:lnTo>
                    <a:pt x="828" y="1362"/>
                  </a:lnTo>
                  <a:lnTo>
                    <a:pt x="828" y="1371"/>
                  </a:lnTo>
                  <a:lnTo>
                    <a:pt x="819" y="1381"/>
                  </a:lnTo>
                  <a:lnTo>
                    <a:pt x="809" y="1381"/>
                  </a:lnTo>
                  <a:lnTo>
                    <a:pt x="809" y="1390"/>
                  </a:lnTo>
                  <a:lnTo>
                    <a:pt x="809" y="1400"/>
                  </a:lnTo>
                  <a:lnTo>
                    <a:pt x="819" y="1409"/>
                  </a:lnTo>
                  <a:lnTo>
                    <a:pt x="819" y="1419"/>
                  </a:lnTo>
                  <a:lnTo>
                    <a:pt x="828" y="1428"/>
                  </a:lnTo>
                  <a:lnTo>
                    <a:pt x="828" y="1438"/>
                  </a:lnTo>
                  <a:lnTo>
                    <a:pt x="828" y="1457"/>
                  </a:lnTo>
                  <a:lnTo>
                    <a:pt x="838" y="1467"/>
                  </a:lnTo>
                  <a:lnTo>
                    <a:pt x="838" y="1476"/>
                  </a:lnTo>
                  <a:lnTo>
                    <a:pt x="847" y="1476"/>
                  </a:lnTo>
                  <a:lnTo>
                    <a:pt x="847" y="1467"/>
                  </a:lnTo>
                  <a:lnTo>
                    <a:pt x="847" y="1457"/>
                  </a:lnTo>
                  <a:lnTo>
                    <a:pt x="857" y="1457"/>
                  </a:lnTo>
                  <a:lnTo>
                    <a:pt x="867" y="1457"/>
                  </a:lnTo>
                  <a:lnTo>
                    <a:pt x="876" y="1457"/>
                  </a:lnTo>
                  <a:lnTo>
                    <a:pt x="895" y="1467"/>
                  </a:lnTo>
                  <a:lnTo>
                    <a:pt x="905" y="1476"/>
                  </a:lnTo>
                  <a:lnTo>
                    <a:pt x="905" y="1485"/>
                  </a:lnTo>
                  <a:lnTo>
                    <a:pt x="895" y="1495"/>
                  </a:lnTo>
                  <a:lnTo>
                    <a:pt x="905" y="1505"/>
                  </a:lnTo>
                  <a:lnTo>
                    <a:pt x="905" y="1514"/>
                  </a:lnTo>
                  <a:lnTo>
                    <a:pt x="914" y="1524"/>
                  </a:lnTo>
                  <a:lnTo>
                    <a:pt x="905" y="1524"/>
                  </a:lnTo>
                  <a:lnTo>
                    <a:pt x="905" y="1533"/>
                  </a:lnTo>
                  <a:lnTo>
                    <a:pt x="895" y="1552"/>
                  </a:lnTo>
                  <a:lnTo>
                    <a:pt x="885" y="1581"/>
                  </a:lnTo>
                  <a:lnTo>
                    <a:pt x="885" y="1590"/>
                  </a:lnTo>
                  <a:lnTo>
                    <a:pt x="885" y="1600"/>
                  </a:lnTo>
                  <a:lnTo>
                    <a:pt x="895" y="1609"/>
                  </a:lnTo>
                  <a:lnTo>
                    <a:pt x="895" y="1619"/>
                  </a:lnTo>
                  <a:lnTo>
                    <a:pt x="885" y="1628"/>
                  </a:lnTo>
                  <a:lnTo>
                    <a:pt x="885" y="1647"/>
                  </a:lnTo>
                  <a:lnTo>
                    <a:pt x="895" y="1647"/>
                  </a:lnTo>
                  <a:lnTo>
                    <a:pt x="914" y="1647"/>
                  </a:lnTo>
                  <a:lnTo>
                    <a:pt x="933" y="1638"/>
                  </a:lnTo>
                  <a:lnTo>
                    <a:pt x="943" y="1647"/>
                  </a:lnTo>
                  <a:lnTo>
                    <a:pt x="952" y="1647"/>
                  </a:lnTo>
                  <a:lnTo>
                    <a:pt x="952" y="1657"/>
                  </a:lnTo>
                  <a:lnTo>
                    <a:pt x="952" y="1667"/>
                  </a:lnTo>
                  <a:lnTo>
                    <a:pt x="952" y="1676"/>
                  </a:lnTo>
                  <a:lnTo>
                    <a:pt x="943" y="1676"/>
                  </a:lnTo>
                  <a:lnTo>
                    <a:pt x="933" y="1676"/>
                  </a:lnTo>
                  <a:lnTo>
                    <a:pt x="933" y="1685"/>
                  </a:lnTo>
                  <a:lnTo>
                    <a:pt x="924" y="1685"/>
                  </a:lnTo>
                  <a:lnTo>
                    <a:pt x="924" y="1695"/>
                  </a:lnTo>
                  <a:lnTo>
                    <a:pt x="914" y="1705"/>
                  </a:lnTo>
                  <a:lnTo>
                    <a:pt x="914" y="1714"/>
                  </a:lnTo>
                  <a:lnTo>
                    <a:pt x="914" y="1724"/>
                  </a:lnTo>
                  <a:lnTo>
                    <a:pt x="914" y="1733"/>
                  </a:lnTo>
                  <a:lnTo>
                    <a:pt x="914" y="1743"/>
                  </a:lnTo>
                  <a:lnTo>
                    <a:pt x="924" y="1752"/>
                  </a:lnTo>
                  <a:lnTo>
                    <a:pt x="914" y="1762"/>
                  </a:lnTo>
                  <a:lnTo>
                    <a:pt x="914" y="1752"/>
                  </a:lnTo>
                  <a:lnTo>
                    <a:pt x="905" y="1733"/>
                  </a:lnTo>
                  <a:lnTo>
                    <a:pt x="895" y="1733"/>
                  </a:lnTo>
                  <a:lnTo>
                    <a:pt x="895" y="1743"/>
                  </a:lnTo>
                  <a:lnTo>
                    <a:pt x="885" y="1743"/>
                  </a:lnTo>
                  <a:lnTo>
                    <a:pt x="876" y="1743"/>
                  </a:lnTo>
                  <a:lnTo>
                    <a:pt x="885" y="1752"/>
                  </a:lnTo>
                  <a:lnTo>
                    <a:pt x="876" y="1762"/>
                  </a:lnTo>
                  <a:lnTo>
                    <a:pt x="876" y="1771"/>
                  </a:lnTo>
                  <a:lnTo>
                    <a:pt x="867" y="1771"/>
                  </a:lnTo>
                  <a:lnTo>
                    <a:pt x="857" y="1771"/>
                  </a:lnTo>
                  <a:lnTo>
                    <a:pt x="847" y="1781"/>
                  </a:lnTo>
                  <a:lnTo>
                    <a:pt x="847" y="1790"/>
                  </a:lnTo>
                  <a:lnTo>
                    <a:pt x="838" y="1790"/>
                  </a:lnTo>
                  <a:lnTo>
                    <a:pt x="847" y="1800"/>
                  </a:lnTo>
                  <a:lnTo>
                    <a:pt x="847" y="1809"/>
                  </a:lnTo>
                  <a:lnTo>
                    <a:pt x="847" y="1819"/>
                  </a:lnTo>
                  <a:lnTo>
                    <a:pt x="838" y="1838"/>
                  </a:lnTo>
                  <a:lnTo>
                    <a:pt x="838" y="1848"/>
                  </a:lnTo>
                  <a:lnTo>
                    <a:pt x="838" y="1857"/>
                  </a:lnTo>
                  <a:lnTo>
                    <a:pt x="828" y="1866"/>
                  </a:lnTo>
                  <a:lnTo>
                    <a:pt x="819" y="1866"/>
                  </a:lnTo>
                  <a:lnTo>
                    <a:pt x="809" y="1866"/>
                  </a:lnTo>
                  <a:lnTo>
                    <a:pt x="809" y="1876"/>
                  </a:lnTo>
                  <a:lnTo>
                    <a:pt x="800" y="1886"/>
                  </a:lnTo>
                  <a:lnTo>
                    <a:pt x="800" y="1895"/>
                  </a:lnTo>
                  <a:lnTo>
                    <a:pt x="800" y="1905"/>
                  </a:lnTo>
                  <a:lnTo>
                    <a:pt x="800" y="1914"/>
                  </a:lnTo>
                  <a:lnTo>
                    <a:pt x="790" y="1914"/>
                  </a:lnTo>
                  <a:lnTo>
                    <a:pt x="771" y="1933"/>
                  </a:lnTo>
                  <a:lnTo>
                    <a:pt x="771" y="1943"/>
                  </a:lnTo>
                  <a:lnTo>
                    <a:pt x="771" y="1952"/>
                  </a:lnTo>
                  <a:lnTo>
                    <a:pt x="771" y="1962"/>
                  </a:lnTo>
                  <a:lnTo>
                    <a:pt x="762" y="1990"/>
                  </a:lnTo>
                  <a:lnTo>
                    <a:pt x="752" y="2000"/>
                  </a:lnTo>
                  <a:lnTo>
                    <a:pt x="752" y="2009"/>
                  </a:lnTo>
                  <a:lnTo>
                    <a:pt x="762" y="2019"/>
                  </a:lnTo>
                  <a:lnTo>
                    <a:pt x="762" y="2028"/>
                  </a:lnTo>
                  <a:lnTo>
                    <a:pt x="771" y="2038"/>
                  </a:lnTo>
                  <a:lnTo>
                    <a:pt x="771" y="2047"/>
                  </a:lnTo>
                  <a:lnTo>
                    <a:pt x="771" y="2038"/>
                  </a:lnTo>
                  <a:lnTo>
                    <a:pt x="781" y="2038"/>
                  </a:lnTo>
                  <a:lnTo>
                    <a:pt x="790" y="2047"/>
                  </a:lnTo>
                  <a:lnTo>
                    <a:pt x="790" y="2066"/>
                  </a:lnTo>
                  <a:lnTo>
                    <a:pt x="790" y="2076"/>
                  </a:lnTo>
                  <a:lnTo>
                    <a:pt x="781" y="2104"/>
                  </a:lnTo>
                  <a:lnTo>
                    <a:pt x="781" y="2114"/>
                  </a:lnTo>
                  <a:lnTo>
                    <a:pt x="781" y="2124"/>
                  </a:lnTo>
                  <a:lnTo>
                    <a:pt x="771" y="2143"/>
                  </a:lnTo>
                  <a:lnTo>
                    <a:pt x="762" y="2152"/>
                  </a:lnTo>
                  <a:lnTo>
                    <a:pt x="762" y="2162"/>
                  </a:lnTo>
                  <a:lnTo>
                    <a:pt x="752" y="2181"/>
                  </a:lnTo>
                  <a:lnTo>
                    <a:pt x="752" y="2200"/>
                  </a:lnTo>
                  <a:lnTo>
                    <a:pt x="752" y="2219"/>
                  </a:lnTo>
                  <a:lnTo>
                    <a:pt x="752" y="2247"/>
                  </a:lnTo>
                  <a:lnTo>
                    <a:pt x="752" y="2276"/>
                  </a:lnTo>
                  <a:lnTo>
                    <a:pt x="743" y="2305"/>
                  </a:lnTo>
                  <a:lnTo>
                    <a:pt x="743" y="2314"/>
                  </a:lnTo>
                  <a:lnTo>
                    <a:pt x="743" y="2324"/>
                  </a:lnTo>
                  <a:lnTo>
                    <a:pt x="733" y="2333"/>
                  </a:lnTo>
                  <a:lnTo>
                    <a:pt x="733" y="2352"/>
                  </a:lnTo>
                  <a:lnTo>
                    <a:pt x="733" y="2371"/>
                  </a:lnTo>
                  <a:lnTo>
                    <a:pt x="733" y="2381"/>
                  </a:lnTo>
                  <a:lnTo>
                    <a:pt x="733" y="2390"/>
                  </a:lnTo>
                  <a:lnTo>
                    <a:pt x="705" y="2409"/>
                  </a:lnTo>
                  <a:lnTo>
                    <a:pt x="705" y="2419"/>
                  </a:lnTo>
                  <a:lnTo>
                    <a:pt x="695" y="2428"/>
                  </a:lnTo>
                  <a:lnTo>
                    <a:pt x="686" y="2438"/>
                  </a:lnTo>
                  <a:lnTo>
                    <a:pt x="686" y="2447"/>
                  </a:lnTo>
                  <a:lnTo>
                    <a:pt x="695" y="2457"/>
                  </a:lnTo>
                  <a:lnTo>
                    <a:pt x="695" y="2467"/>
                  </a:lnTo>
                  <a:lnTo>
                    <a:pt x="695" y="2476"/>
                  </a:lnTo>
                  <a:lnTo>
                    <a:pt x="695" y="2514"/>
                  </a:lnTo>
                  <a:lnTo>
                    <a:pt x="695" y="2524"/>
                  </a:lnTo>
                  <a:lnTo>
                    <a:pt x="695" y="2533"/>
                  </a:lnTo>
                  <a:lnTo>
                    <a:pt x="686" y="2533"/>
                  </a:lnTo>
                  <a:lnTo>
                    <a:pt x="686" y="2543"/>
                  </a:lnTo>
                  <a:lnTo>
                    <a:pt x="686" y="2552"/>
                  </a:lnTo>
                  <a:lnTo>
                    <a:pt x="667" y="2638"/>
                  </a:lnTo>
                  <a:lnTo>
                    <a:pt x="657" y="2657"/>
                  </a:lnTo>
                  <a:lnTo>
                    <a:pt x="657" y="2666"/>
                  </a:lnTo>
                  <a:lnTo>
                    <a:pt x="667" y="2666"/>
                  </a:lnTo>
                  <a:lnTo>
                    <a:pt x="667" y="2686"/>
                  </a:lnTo>
                  <a:lnTo>
                    <a:pt x="667" y="2695"/>
                  </a:lnTo>
                  <a:lnTo>
                    <a:pt x="676" y="2705"/>
                  </a:lnTo>
                  <a:lnTo>
                    <a:pt x="686" y="2724"/>
                  </a:lnTo>
                  <a:lnTo>
                    <a:pt x="686" y="2733"/>
                  </a:lnTo>
                  <a:lnTo>
                    <a:pt x="686" y="2743"/>
                  </a:lnTo>
                  <a:lnTo>
                    <a:pt x="686" y="2752"/>
                  </a:lnTo>
                  <a:lnTo>
                    <a:pt x="686" y="2762"/>
                  </a:lnTo>
                  <a:lnTo>
                    <a:pt x="686" y="2771"/>
                  </a:lnTo>
                  <a:lnTo>
                    <a:pt x="686" y="2781"/>
                  </a:lnTo>
                  <a:lnTo>
                    <a:pt x="686" y="2800"/>
                  </a:lnTo>
                  <a:lnTo>
                    <a:pt x="686" y="2809"/>
                  </a:lnTo>
                  <a:lnTo>
                    <a:pt x="686" y="2819"/>
                  </a:lnTo>
                  <a:lnTo>
                    <a:pt x="676" y="2828"/>
                  </a:lnTo>
                  <a:lnTo>
                    <a:pt x="676" y="2838"/>
                  </a:lnTo>
                  <a:lnTo>
                    <a:pt x="676" y="2847"/>
                  </a:lnTo>
                  <a:lnTo>
                    <a:pt x="676" y="2857"/>
                  </a:lnTo>
                  <a:lnTo>
                    <a:pt x="667" y="2904"/>
                  </a:lnTo>
                  <a:lnTo>
                    <a:pt x="667" y="2914"/>
                  </a:lnTo>
                  <a:lnTo>
                    <a:pt x="676" y="2914"/>
                  </a:lnTo>
                  <a:lnTo>
                    <a:pt x="686" y="2914"/>
                  </a:lnTo>
                  <a:lnTo>
                    <a:pt x="686" y="2924"/>
                  </a:lnTo>
                  <a:lnTo>
                    <a:pt x="676" y="2924"/>
                  </a:lnTo>
                  <a:lnTo>
                    <a:pt x="676" y="2914"/>
                  </a:lnTo>
                  <a:lnTo>
                    <a:pt x="667" y="2914"/>
                  </a:lnTo>
                  <a:lnTo>
                    <a:pt x="667" y="2924"/>
                  </a:lnTo>
                  <a:lnTo>
                    <a:pt x="667" y="2933"/>
                  </a:lnTo>
                  <a:lnTo>
                    <a:pt x="657" y="2962"/>
                  </a:lnTo>
                  <a:lnTo>
                    <a:pt x="647" y="2981"/>
                  </a:lnTo>
                  <a:lnTo>
                    <a:pt x="647" y="2990"/>
                  </a:lnTo>
                  <a:lnTo>
                    <a:pt x="638" y="3000"/>
                  </a:lnTo>
                  <a:lnTo>
                    <a:pt x="638" y="3019"/>
                  </a:lnTo>
                  <a:lnTo>
                    <a:pt x="619" y="3047"/>
                  </a:lnTo>
                  <a:lnTo>
                    <a:pt x="619" y="3086"/>
                  </a:lnTo>
                  <a:lnTo>
                    <a:pt x="600" y="3114"/>
                  </a:lnTo>
                  <a:lnTo>
                    <a:pt x="600" y="3143"/>
                  </a:lnTo>
                  <a:lnTo>
                    <a:pt x="590" y="3162"/>
                  </a:lnTo>
                  <a:lnTo>
                    <a:pt x="600" y="3162"/>
                  </a:lnTo>
                  <a:lnTo>
                    <a:pt x="609" y="3162"/>
                  </a:lnTo>
                  <a:lnTo>
                    <a:pt x="609" y="3171"/>
                  </a:lnTo>
                  <a:lnTo>
                    <a:pt x="619" y="3171"/>
                  </a:lnTo>
                  <a:lnTo>
                    <a:pt x="629" y="3181"/>
                  </a:lnTo>
                  <a:lnTo>
                    <a:pt x="619" y="3181"/>
                  </a:lnTo>
                  <a:lnTo>
                    <a:pt x="609" y="3171"/>
                  </a:lnTo>
                  <a:lnTo>
                    <a:pt x="590" y="3171"/>
                  </a:lnTo>
                  <a:lnTo>
                    <a:pt x="581" y="3181"/>
                  </a:lnTo>
                  <a:lnTo>
                    <a:pt x="571" y="3200"/>
                  </a:lnTo>
                  <a:lnTo>
                    <a:pt x="552" y="3209"/>
                  </a:lnTo>
                  <a:lnTo>
                    <a:pt x="524" y="3228"/>
                  </a:lnTo>
                  <a:lnTo>
                    <a:pt x="514" y="3228"/>
                  </a:lnTo>
                  <a:lnTo>
                    <a:pt x="505" y="3219"/>
                  </a:lnTo>
                  <a:lnTo>
                    <a:pt x="495" y="3228"/>
                  </a:lnTo>
                  <a:lnTo>
                    <a:pt x="495" y="3238"/>
                  </a:lnTo>
                  <a:lnTo>
                    <a:pt x="495" y="3247"/>
                  </a:lnTo>
                  <a:lnTo>
                    <a:pt x="495" y="3257"/>
                  </a:lnTo>
                  <a:lnTo>
                    <a:pt x="495" y="3267"/>
                  </a:lnTo>
                  <a:lnTo>
                    <a:pt x="495" y="3276"/>
                  </a:lnTo>
                  <a:lnTo>
                    <a:pt x="505" y="3276"/>
                  </a:lnTo>
                  <a:lnTo>
                    <a:pt x="505" y="3285"/>
                  </a:lnTo>
                  <a:lnTo>
                    <a:pt x="505" y="3305"/>
                  </a:lnTo>
                  <a:lnTo>
                    <a:pt x="505" y="3324"/>
                  </a:lnTo>
                  <a:lnTo>
                    <a:pt x="495" y="3333"/>
                  </a:lnTo>
                  <a:lnTo>
                    <a:pt x="486" y="3343"/>
                  </a:lnTo>
                  <a:lnTo>
                    <a:pt x="466" y="3352"/>
                  </a:lnTo>
                  <a:lnTo>
                    <a:pt x="428" y="3362"/>
                  </a:lnTo>
                  <a:lnTo>
                    <a:pt x="419" y="3352"/>
                  </a:lnTo>
                  <a:lnTo>
                    <a:pt x="409" y="3352"/>
                  </a:lnTo>
                  <a:lnTo>
                    <a:pt x="390" y="3400"/>
                  </a:lnTo>
                  <a:lnTo>
                    <a:pt x="390" y="3419"/>
                  </a:lnTo>
                  <a:lnTo>
                    <a:pt x="390" y="3409"/>
                  </a:lnTo>
                  <a:lnTo>
                    <a:pt x="400" y="3409"/>
                  </a:lnTo>
                  <a:lnTo>
                    <a:pt x="409" y="3409"/>
                  </a:lnTo>
                  <a:lnTo>
                    <a:pt x="438" y="3419"/>
                  </a:lnTo>
                  <a:lnTo>
                    <a:pt x="438" y="3428"/>
                  </a:lnTo>
                  <a:lnTo>
                    <a:pt x="448" y="3438"/>
                  </a:lnTo>
                  <a:lnTo>
                    <a:pt x="466" y="3457"/>
                  </a:lnTo>
                  <a:lnTo>
                    <a:pt x="486" y="3486"/>
                  </a:lnTo>
                  <a:lnTo>
                    <a:pt x="495" y="3495"/>
                  </a:lnTo>
                  <a:lnTo>
                    <a:pt x="495" y="3505"/>
                  </a:lnTo>
                  <a:lnTo>
                    <a:pt x="495" y="3533"/>
                  </a:lnTo>
                  <a:lnTo>
                    <a:pt x="495" y="3552"/>
                  </a:lnTo>
                  <a:lnTo>
                    <a:pt x="505" y="3581"/>
                  </a:lnTo>
                  <a:lnTo>
                    <a:pt x="505" y="3600"/>
                  </a:lnTo>
                  <a:lnTo>
                    <a:pt x="505" y="3609"/>
                  </a:lnTo>
                  <a:lnTo>
                    <a:pt x="505" y="3619"/>
                  </a:lnTo>
                  <a:lnTo>
                    <a:pt x="505" y="3628"/>
                  </a:lnTo>
                  <a:lnTo>
                    <a:pt x="505" y="3648"/>
                  </a:lnTo>
                  <a:lnTo>
                    <a:pt x="495" y="3638"/>
                  </a:lnTo>
                  <a:lnTo>
                    <a:pt x="486" y="3638"/>
                  </a:lnTo>
                  <a:lnTo>
                    <a:pt x="476" y="3638"/>
                  </a:lnTo>
                  <a:lnTo>
                    <a:pt x="466" y="3638"/>
                  </a:lnTo>
                  <a:lnTo>
                    <a:pt x="466" y="3648"/>
                  </a:lnTo>
                  <a:lnTo>
                    <a:pt x="476" y="3657"/>
                  </a:lnTo>
                  <a:lnTo>
                    <a:pt x="486" y="3666"/>
                  </a:lnTo>
                  <a:lnTo>
                    <a:pt x="486" y="3676"/>
                  </a:lnTo>
                  <a:lnTo>
                    <a:pt x="486" y="3695"/>
                  </a:lnTo>
                  <a:lnTo>
                    <a:pt x="486" y="3705"/>
                  </a:lnTo>
                  <a:lnTo>
                    <a:pt x="476" y="3714"/>
                  </a:lnTo>
                  <a:lnTo>
                    <a:pt x="476" y="3724"/>
                  </a:lnTo>
                  <a:lnTo>
                    <a:pt x="466" y="3733"/>
                  </a:lnTo>
                  <a:lnTo>
                    <a:pt x="466" y="3743"/>
                  </a:lnTo>
                  <a:lnTo>
                    <a:pt x="457" y="3752"/>
                  </a:lnTo>
                  <a:lnTo>
                    <a:pt x="457" y="3762"/>
                  </a:lnTo>
                  <a:lnTo>
                    <a:pt x="457" y="3771"/>
                  </a:lnTo>
                  <a:lnTo>
                    <a:pt x="457" y="3781"/>
                  </a:lnTo>
                  <a:lnTo>
                    <a:pt x="457" y="3790"/>
                  </a:lnTo>
                  <a:lnTo>
                    <a:pt x="457" y="3809"/>
                  </a:lnTo>
                  <a:lnTo>
                    <a:pt x="457" y="3819"/>
                  </a:lnTo>
                  <a:lnTo>
                    <a:pt x="448" y="3809"/>
                  </a:lnTo>
                  <a:lnTo>
                    <a:pt x="448" y="3800"/>
                  </a:lnTo>
                  <a:lnTo>
                    <a:pt x="448" y="3762"/>
                  </a:lnTo>
                  <a:lnTo>
                    <a:pt x="448" y="3771"/>
                  </a:lnTo>
                  <a:lnTo>
                    <a:pt x="438" y="3800"/>
                  </a:lnTo>
                  <a:lnTo>
                    <a:pt x="448" y="3829"/>
                  </a:lnTo>
                  <a:lnTo>
                    <a:pt x="448" y="3838"/>
                  </a:lnTo>
                  <a:lnTo>
                    <a:pt x="448" y="3857"/>
                  </a:lnTo>
                  <a:lnTo>
                    <a:pt x="448" y="3867"/>
                  </a:lnTo>
                  <a:lnTo>
                    <a:pt x="457" y="3876"/>
                  </a:lnTo>
                  <a:lnTo>
                    <a:pt x="486" y="3981"/>
                  </a:lnTo>
                  <a:lnTo>
                    <a:pt x="486" y="4000"/>
                  </a:lnTo>
                  <a:lnTo>
                    <a:pt x="495" y="4019"/>
                  </a:lnTo>
                  <a:lnTo>
                    <a:pt x="495" y="4028"/>
                  </a:lnTo>
                  <a:lnTo>
                    <a:pt x="495" y="4038"/>
                  </a:lnTo>
                  <a:lnTo>
                    <a:pt x="505" y="4038"/>
                  </a:lnTo>
                  <a:lnTo>
                    <a:pt x="505" y="4047"/>
                  </a:lnTo>
                  <a:lnTo>
                    <a:pt x="505" y="4057"/>
                  </a:lnTo>
                  <a:lnTo>
                    <a:pt x="505" y="4067"/>
                  </a:lnTo>
                  <a:lnTo>
                    <a:pt x="505" y="4076"/>
                  </a:lnTo>
                  <a:lnTo>
                    <a:pt x="514" y="4085"/>
                  </a:lnTo>
                  <a:lnTo>
                    <a:pt x="514" y="4105"/>
                  </a:lnTo>
                  <a:lnTo>
                    <a:pt x="524" y="4114"/>
                  </a:lnTo>
                  <a:lnTo>
                    <a:pt x="571" y="4210"/>
                  </a:lnTo>
                  <a:lnTo>
                    <a:pt x="571" y="4228"/>
                  </a:lnTo>
                  <a:lnTo>
                    <a:pt x="581" y="4248"/>
                  </a:lnTo>
                  <a:lnTo>
                    <a:pt x="590" y="4286"/>
                  </a:lnTo>
                  <a:lnTo>
                    <a:pt x="600" y="4305"/>
                  </a:lnTo>
                  <a:lnTo>
                    <a:pt x="619" y="4333"/>
                  </a:lnTo>
                  <a:lnTo>
                    <a:pt x="695" y="4448"/>
                  </a:lnTo>
                  <a:lnTo>
                    <a:pt x="705" y="4457"/>
                  </a:lnTo>
                  <a:lnTo>
                    <a:pt x="714" y="4466"/>
                  </a:lnTo>
                  <a:lnTo>
                    <a:pt x="714" y="4476"/>
                  </a:lnTo>
                  <a:lnTo>
                    <a:pt x="724" y="4476"/>
                  </a:lnTo>
                  <a:lnTo>
                    <a:pt x="724" y="4486"/>
                  </a:lnTo>
                  <a:lnTo>
                    <a:pt x="800" y="4590"/>
                  </a:lnTo>
                  <a:lnTo>
                    <a:pt x="857" y="4647"/>
                  </a:lnTo>
                  <a:lnTo>
                    <a:pt x="885" y="4686"/>
                  </a:lnTo>
                  <a:lnTo>
                    <a:pt x="895" y="4695"/>
                  </a:lnTo>
                  <a:lnTo>
                    <a:pt x="905" y="4705"/>
                  </a:lnTo>
                  <a:lnTo>
                    <a:pt x="905" y="4714"/>
                  </a:lnTo>
                  <a:lnTo>
                    <a:pt x="924" y="4733"/>
                  </a:lnTo>
                  <a:lnTo>
                    <a:pt x="933" y="4743"/>
                  </a:lnTo>
                  <a:lnTo>
                    <a:pt x="943" y="4752"/>
                  </a:lnTo>
                  <a:lnTo>
                    <a:pt x="952" y="4771"/>
                  </a:lnTo>
                  <a:lnTo>
                    <a:pt x="962" y="4781"/>
                  </a:lnTo>
                  <a:lnTo>
                    <a:pt x="981" y="4809"/>
                  </a:lnTo>
                  <a:lnTo>
                    <a:pt x="1000" y="4828"/>
                  </a:lnTo>
                  <a:lnTo>
                    <a:pt x="1038" y="4885"/>
                  </a:lnTo>
                  <a:lnTo>
                    <a:pt x="1057" y="4914"/>
                  </a:lnTo>
                  <a:lnTo>
                    <a:pt x="1076" y="4933"/>
                  </a:lnTo>
                  <a:lnTo>
                    <a:pt x="1114" y="4990"/>
                  </a:lnTo>
                  <a:lnTo>
                    <a:pt x="1133" y="5019"/>
                  </a:lnTo>
                  <a:lnTo>
                    <a:pt x="1162" y="5057"/>
                  </a:lnTo>
                  <a:lnTo>
                    <a:pt x="1200" y="5086"/>
                  </a:lnTo>
                  <a:lnTo>
                    <a:pt x="1209" y="5095"/>
                  </a:lnTo>
                  <a:lnTo>
                    <a:pt x="1219" y="5105"/>
                  </a:lnTo>
                  <a:lnTo>
                    <a:pt x="1228" y="5114"/>
                  </a:lnTo>
                  <a:lnTo>
                    <a:pt x="1238" y="5124"/>
                  </a:lnTo>
                  <a:lnTo>
                    <a:pt x="1248" y="5114"/>
                  </a:lnTo>
                  <a:lnTo>
                    <a:pt x="1266" y="5114"/>
                  </a:lnTo>
                  <a:lnTo>
                    <a:pt x="1266" y="5124"/>
                  </a:lnTo>
                  <a:lnTo>
                    <a:pt x="1266" y="5133"/>
                  </a:lnTo>
                  <a:lnTo>
                    <a:pt x="1266" y="5143"/>
                  </a:lnTo>
                  <a:lnTo>
                    <a:pt x="1266" y="5133"/>
                  </a:lnTo>
                  <a:lnTo>
                    <a:pt x="1257" y="5133"/>
                  </a:lnTo>
                  <a:lnTo>
                    <a:pt x="1257" y="5124"/>
                  </a:lnTo>
                  <a:lnTo>
                    <a:pt x="1248" y="5124"/>
                  </a:lnTo>
                  <a:lnTo>
                    <a:pt x="1248" y="5133"/>
                  </a:lnTo>
                  <a:lnTo>
                    <a:pt x="1238" y="5124"/>
                  </a:lnTo>
                  <a:lnTo>
                    <a:pt x="1228" y="5124"/>
                  </a:lnTo>
                  <a:lnTo>
                    <a:pt x="1238" y="5133"/>
                  </a:lnTo>
                  <a:lnTo>
                    <a:pt x="1248" y="5143"/>
                  </a:lnTo>
                  <a:lnTo>
                    <a:pt x="1257" y="5143"/>
                  </a:lnTo>
                  <a:lnTo>
                    <a:pt x="1266" y="5152"/>
                  </a:lnTo>
                  <a:lnTo>
                    <a:pt x="1276" y="5152"/>
                  </a:lnTo>
                  <a:lnTo>
                    <a:pt x="1314" y="5209"/>
                  </a:lnTo>
                  <a:lnTo>
                    <a:pt x="1371" y="5286"/>
                  </a:lnTo>
                  <a:lnTo>
                    <a:pt x="1409" y="5333"/>
                  </a:lnTo>
                  <a:lnTo>
                    <a:pt x="1429" y="5381"/>
                  </a:lnTo>
                  <a:lnTo>
                    <a:pt x="1429" y="5390"/>
                  </a:lnTo>
                  <a:lnTo>
                    <a:pt x="1438" y="5390"/>
                  </a:lnTo>
                  <a:lnTo>
                    <a:pt x="1438" y="5400"/>
                  </a:lnTo>
                  <a:lnTo>
                    <a:pt x="1438" y="5409"/>
                  </a:lnTo>
                  <a:lnTo>
                    <a:pt x="1447" y="5419"/>
                  </a:lnTo>
                  <a:lnTo>
                    <a:pt x="1447" y="5429"/>
                  </a:lnTo>
                  <a:lnTo>
                    <a:pt x="1457" y="5429"/>
                  </a:lnTo>
                  <a:lnTo>
                    <a:pt x="1457" y="5438"/>
                  </a:lnTo>
                  <a:lnTo>
                    <a:pt x="1467" y="5438"/>
                  </a:lnTo>
                  <a:lnTo>
                    <a:pt x="1467" y="5447"/>
                  </a:lnTo>
                  <a:lnTo>
                    <a:pt x="1486" y="5467"/>
                  </a:lnTo>
                  <a:lnTo>
                    <a:pt x="1486" y="5476"/>
                  </a:lnTo>
                  <a:lnTo>
                    <a:pt x="1495" y="5486"/>
                  </a:lnTo>
                  <a:lnTo>
                    <a:pt x="1505" y="5486"/>
                  </a:lnTo>
                  <a:lnTo>
                    <a:pt x="1514" y="5486"/>
                  </a:lnTo>
                  <a:lnTo>
                    <a:pt x="1524" y="5486"/>
                  </a:lnTo>
                  <a:lnTo>
                    <a:pt x="1543" y="5486"/>
                  </a:lnTo>
                  <a:lnTo>
                    <a:pt x="1543" y="5495"/>
                  </a:lnTo>
                  <a:lnTo>
                    <a:pt x="1552" y="5505"/>
                  </a:lnTo>
                  <a:lnTo>
                    <a:pt x="1552" y="5514"/>
                  </a:lnTo>
                  <a:lnTo>
                    <a:pt x="1562" y="5524"/>
                  </a:lnTo>
                  <a:lnTo>
                    <a:pt x="1571" y="5524"/>
                  </a:lnTo>
                  <a:lnTo>
                    <a:pt x="1581" y="5524"/>
                  </a:lnTo>
                  <a:lnTo>
                    <a:pt x="1581" y="5533"/>
                  </a:lnTo>
                  <a:lnTo>
                    <a:pt x="1590" y="5543"/>
                  </a:lnTo>
                  <a:lnTo>
                    <a:pt x="1590" y="5552"/>
                  </a:lnTo>
                  <a:lnTo>
                    <a:pt x="1590" y="5581"/>
                  </a:lnTo>
                  <a:lnTo>
                    <a:pt x="1590" y="5590"/>
                  </a:lnTo>
                  <a:lnTo>
                    <a:pt x="1590" y="5600"/>
                  </a:lnTo>
                  <a:lnTo>
                    <a:pt x="1600" y="5590"/>
                  </a:lnTo>
                  <a:lnTo>
                    <a:pt x="1600" y="5571"/>
                  </a:lnTo>
                  <a:lnTo>
                    <a:pt x="1600" y="5562"/>
                  </a:lnTo>
                  <a:lnTo>
                    <a:pt x="1600" y="5552"/>
                  </a:lnTo>
                  <a:lnTo>
                    <a:pt x="1609" y="5543"/>
                  </a:lnTo>
                  <a:lnTo>
                    <a:pt x="1609" y="5533"/>
                  </a:lnTo>
                  <a:lnTo>
                    <a:pt x="1609" y="5524"/>
                  </a:lnTo>
                  <a:lnTo>
                    <a:pt x="1619" y="5505"/>
                  </a:lnTo>
                  <a:lnTo>
                    <a:pt x="1619" y="5476"/>
                  </a:lnTo>
                  <a:lnTo>
                    <a:pt x="1629" y="5467"/>
                  </a:lnTo>
                  <a:lnTo>
                    <a:pt x="1629" y="5457"/>
                  </a:lnTo>
                  <a:lnTo>
                    <a:pt x="1638" y="5438"/>
                  </a:lnTo>
                  <a:lnTo>
                    <a:pt x="1647" y="5419"/>
                  </a:lnTo>
                  <a:lnTo>
                    <a:pt x="1638" y="5409"/>
                  </a:lnTo>
                  <a:lnTo>
                    <a:pt x="1638" y="5400"/>
                  </a:lnTo>
                  <a:lnTo>
                    <a:pt x="1647" y="5381"/>
                  </a:lnTo>
                  <a:lnTo>
                    <a:pt x="1647" y="5371"/>
                  </a:lnTo>
                  <a:lnTo>
                    <a:pt x="1657" y="5362"/>
                  </a:lnTo>
                  <a:lnTo>
                    <a:pt x="1667" y="5362"/>
                  </a:lnTo>
                  <a:lnTo>
                    <a:pt x="1657" y="5352"/>
                  </a:lnTo>
                  <a:lnTo>
                    <a:pt x="1657" y="5343"/>
                  </a:lnTo>
                  <a:lnTo>
                    <a:pt x="1647" y="5333"/>
                  </a:lnTo>
                  <a:lnTo>
                    <a:pt x="1657" y="5314"/>
                  </a:lnTo>
                  <a:lnTo>
                    <a:pt x="1657" y="5295"/>
                  </a:lnTo>
                  <a:lnTo>
                    <a:pt x="1667" y="5286"/>
                  </a:lnTo>
                  <a:lnTo>
                    <a:pt x="1676" y="5276"/>
                  </a:lnTo>
                  <a:lnTo>
                    <a:pt x="1686" y="5276"/>
                  </a:lnTo>
                  <a:lnTo>
                    <a:pt x="1686" y="5257"/>
                  </a:lnTo>
                  <a:lnTo>
                    <a:pt x="1686" y="5248"/>
                  </a:lnTo>
                  <a:lnTo>
                    <a:pt x="1686" y="5238"/>
                  </a:lnTo>
                  <a:lnTo>
                    <a:pt x="1695" y="5228"/>
                  </a:lnTo>
                  <a:lnTo>
                    <a:pt x="1695" y="5219"/>
                  </a:lnTo>
                  <a:lnTo>
                    <a:pt x="1695" y="5209"/>
                  </a:lnTo>
                  <a:lnTo>
                    <a:pt x="1695" y="5200"/>
                  </a:lnTo>
                  <a:lnTo>
                    <a:pt x="1695" y="5190"/>
                  </a:lnTo>
                  <a:lnTo>
                    <a:pt x="1695" y="5181"/>
                  </a:lnTo>
                  <a:lnTo>
                    <a:pt x="1695" y="5171"/>
                  </a:lnTo>
                  <a:lnTo>
                    <a:pt x="1705" y="5152"/>
                  </a:lnTo>
                  <a:lnTo>
                    <a:pt x="1705" y="5143"/>
                  </a:lnTo>
                  <a:lnTo>
                    <a:pt x="1705" y="5133"/>
                  </a:lnTo>
                  <a:lnTo>
                    <a:pt x="1705" y="5114"/>
                  </a:lnTo>
                  <a:lnTo>
                    <a:pt x="1705" y="5105"/>
                  </a:lnTo>
                  <a:lnTo>
                    <a:pt x="1705" y="5095"/>
                  </a:lnTo>
                  <a:lnTo>
                    <a:pt x="1714" y="5095"/>
                  </a:lnTo>
                  <a:lnTo>
                    <a:pt x="1714" y="5086"/>
                  </a:lnTo>
                  <a:lnTo>
                    <a:pt x="1705" y="5076"/>
                  </a:lnTo>
                  <a:lnTo>
                    <a:pt x="1705" y="5067"/>
                  </a:lnTo>
                  <a:lnTo>
                    <a:pt x="1695" y="5067"/>
                  </a:lnTo>
                  <a:lnTo>
                    <a:pt x="1695" y="5057"/>
                  </a:lnTo>
                  <a:lnTo>
                    <a:pt x="1705" y="5048"/>
                  </a:lnTo>
                  <a:lnTo>
                    <a:pt x="1695" y="5048"/>
                  </a:lnTo>
                  <a:lnTo>
                    <a:pt x="1695" y="5038"/>
                  </a:lnTo>
                  <a:lnTo>
                    <a:pt x="1686" y="5038"/>
                  </a:lnTo>
                  <a:lnTo>
                    <a:pt x="1686" y="5028"/>
                  </a:lnTo>
                  <a:lnTo>
                    <a:pt x="1695" y="5028"/>
                  </a:lnTo>
                  <a:lnTo>
                    <a:pt x="1695" y="5019"/>
                  </a:lnTo>
                  <a:lnTo>
                    <a:pt x="1705" y="5010"/>
                  </a:lnTo>
                  <a:lnTo>
                    <a:pt x="1695" y="5000"/>
                  </a:lnTo>
                  <a:lnTo>
                    <a:pt x="1686" y="5000"/>
                  </a:lnTo>
                  <a:lnTo>
                    <a:pt x="1686" y="4990"/>
                  </a:lnTo>
                  <a:lnTo>
                    <a:pt x="1695" y="4981"/>
                  </a:lnTo>
                  <a:lnTo>
                    <a:pt x="1686" y="4981"/>
                  </a:lnTo>
                  <a:lnTo>
                    <a:pt x="1695" y="4971"/>
                  </a:lnTo>
                  <a:lnTo>
                    <a:pt x="1705" y="4962"/>
                  </a:lnTo>
                  <a:lnTo>
                    <a:pt x="1705" y="4952"/>
                  </a:lnTo>
                  <a:lnTo>
                    <a:pt x="1695" y="4943"/>
                  </a:lnTo>
                  <a:lnTo>
                    <a:pt x="1686" y="4943"/>
                  </a:lnTo>
                  <a:lnTo>
                    <a:pt x="1686" y="4924"/>
                  </a:lnTo>
                  <a:lnTo>
                    <a:pt x="1676" y="4914"/>
                  </a:lnTo>
                  <a:lnTo>
                    <a:pt x="1667" y="4924"/>
                  </a:lnTo>
                  <a:lnTo>
                    <a:pt x="1667" y="4933"/>
                  </a:lnTo>
                  <a:lnTo>
                    <a:pt x="1657" y="4933"/>
                  </a:lnTo>
                  <a:lnTo>
                    <a:pt x="1657" y="4924"/>
                  </a:lnTo>
                  <a:lnTo>
                    <a:pt x="1657" y="4914"/>
                  </a:lnTo>
                  <a:lnTo>
                    <a:pt x="1667" y="4905"/>
                  </a:lnTo>
                  <a:lnTo>
                    <a:pt x="1667" y="4895"/>
                  </a:lnTo>
                  <a:lnTo>
                    <a:pt x="1657" y="4895"/>
                  </a:lnTo>
                  <a:lnTo>
                    <a:pt x="1657" y="4885"/>
                  </a:lnTo>
                  <a:lnTo>
                    <a:pt x="1647" y="4876"/>
                  </a:lnTo>
                  <a:lnTo>
                    <a:pt x="1638" y="4876"/>
                  </a:lnTo>
                  <a:lnTo>
                    <a:pt x="1629" y="4876"/>
                  </a:lnTo>
                  <a:lnTo>
                    <a:pt x="1629" y="4867"/>
                  </a:lnTo>
                  <a:lnTo>
                    <a:pt x="1619" y="4867"/>
                  </a:lnTo>
                  <a:lnTo>
                    <a:pt x="1619" y="4857"/>
                  </a:lnTo>
                  <a:lnTo>
                    <a:pt x="1609" y="4857"/>
                  </a:lnTo>
                  <a:lnTo>
                    <a:pt x="1619" y="4857"/>
                  </a:lnTo>
                  <a:lnTo>
                    <a:pt x="1629" y="4857"/>
                  </a:lnTo>
                  <a:lnTo>
                    <a:pt x="1638" y="4857"/>
                  </a:lnTo>
                  <a:lnTo>
                    <a:pt x="1647" y="4847"/>
                  </a:lnTo>
                  <a:lnTo>
                    <a:pt x="1638" y="4838"/>
                  </a:lnTo>
                  <a:lnTo>
                    <a:pt x="1638" y="4828"/>
                  </a:lnTo>
                  <a:lnTo>
                    <a:pt x="1638" y="4819"/>
                  </a:lnTo>
                  <a:lnTo>
                    <a:pt x="1629" y="4819"/>
                  </a:lnTo>
                  <a:lnTo>
                    <a:pt x="1619" y="4819"/>
                  </a:lnTo>
                  <a:lnTo>
                    <a:pt x="1609" y="4819"/>
                  </a:lnTo>
                  <a:lnTo>
                    <a:pt x="1609" y="4809"/>
                  </a:lnTo>
                  <a:lnTo>
                    <a:pt x="1619" y="4800"/>
                  </a:lnTo>
                  <a:lnTo>
                    <a:pt x="1609" y="4790"/>
                  </a:lnTo>
                  <a:lnTo>
                    <a:pt x="1619" y="4790"/>
                  </a:lnTo>
                  <a:lnTo>
                    <a:pt x="1619" y="4781"/>
                  </a:lnTo>
                  <a:lnTo>
                    <a:pt x="1619" y="4771"/>
                  </a:lnTo>
                  <a:lnTo>
                    <a:pt x="1609" y="4771"/>
                  </a:lnTo>
                  <a:lnTo>
                    <a:pt x="1609" y="4762"/>
                  </a:lnTo>
                  <a:lnTo>
                    <a:pt x="1609" y="4752"/>
                  </a:lnTo>
                  <a:lnTo>
                    <a:pt x="1600" y="4752"/>
                  </a:lnTo>
                  <a:lnTo>
                    <a:pt x="1590" y="4752"/>
                  </a:lnTo>
                  <a:lnTo>
                    <a:pt x="1590" y="4762"/>
                  </a:lnTo>
                  <a:lnTo>
                    <a:pt x="1581" y="4762"/>
                  </a:lnTo>
                  <a:lnTo>
                    <a:pt x="1571" y="4762"/>
                  </a:lnTo>
                  <a:lnTo>
                    <a:pt x="1581" y="4762"/>
                  </a:lnTo>
                  <a:lnTo>
                    <a:pt x="1590" y="4771"/>
                  </a:lnTo>
                  <a:lnTo>
                    <a:pt x="1581" y="4771"/>
                  </a:lnTo>
                  <a:lnTo>
                    <a:pt x="1581" y="4781"/>
                  </a:lnTo>
                  <a:lnTo>
                    <a:pt x="1571" y="4781"/>
                  </a:lnTo>
                  <a:lnTo>
                    <a:pt x="1562" y="4771"/>
                  </a:lnTo>
                  <a:lnTo>
                    <a:pt x="1562" y="4762"/>
                  </a:lnTo>
                  <a:lnTo>
                    <a:pt x="1562" y="4752"/>
                  </a:lnTo>
                  <a:lnTo>
                    <a:pt x="1552" y="4752"/>
                  </a:lnTo>
                  <a:lnTo>
                    <a:pt x="1552" y="4743"/>
                  </a:lnTo>
                  <a:lnTo>
                    <a:pt x="1562" y="4733"/>
                  </a:lnTo>
                  <a:lnTo>
                    <a:pt x="1562" y="4724"/>
                  </a:lnTo>
                  <a:lnTo>
                    <a:pt x="1562" y="4714"/>
                  </a:lnTo>
                  <a:lnTo>
                    <a:pt x="1571" y="4714"/>
                  </a:lnTo>
                  <a:lnTo>
                    <a:pt x="1581" y="4714"/>
                  </a:lnTo>
                  <a:lnTo>
                    <a:pt x="1600" y="4724"/>
                  </a:lnTo>
                  <a:lnTo>
                    <a:pt x="1600" y="4733"/>
                  </a:lnTo>
                  <a:lnTo>
                    <a:pt x="1609" y="4743"/>
                  </a:lnTo>
                  <a:lnTo>
                    <a:pt x="1619" y="4752"/>
                  </a:lnTo>
                  <a:lnTo>
                    <a:pt x="1629" y="4752"/>
                  </a:lnTo>
                  <a:lnTo>
                    <a:pt x="1638" y="4705"/>
                  </a:lnTo>
                  <a:lnTo>
                    <a:pt x="1647" y="4667"/>
                  </a:lnTo>
                  <a:lnTo>
                    <a:pt x="1667" y="4629"/>
                  </a:lnTo>
                  <a:lnTo>
                    <a:pt x="1676" y="4619"/>
                  </a:lnTo>
                  <a:lnTo>
                    <a:pt x="1686" y="4609"/>
                  </a:lnTo>
                  <a:lnTo>
                    <a:pt x="1686" y="4600"/>
                  </a:lnTo>
                  <a:lnTo>
                    <a:pt x="1695" y="4600"/>
                  </a:lnTo>
                  <a:lnTo>
                    <a:pt x="1705" y="4600"/>
                  </a:lnTo>
                  <a:lnTo>
                    <a:pt x="1705" y="4590"/>
                  </a:lnTo>
                  <a:lnTo>
                    <a:pt x="1705" y="4581"/>
                  </a:lnTo>
                  <a:lnTo>
                    <a:pt x="1705" y="4571"/>
                  </a:lnTo>
                  <a:lnTo>
                    <a:pt x="1724" y="4543"/>
                  </a:lnTo>
                  <a:lnTo>
                    <a:pt x="1733" y="4543"/>
                  </a:lnTo>
                  <a:lnTo>
                    <a:pt x="1743" y="4543"/>
                  </a:lnTo>
                  <a:lnTo>
                    <a:pt x="1752" y="4543"/>
                  </a:lnTo>
                  <a:lnTo>
                    <a:pt x="1752" y="4533"/>
                  </a:lnTo>
                  <a:lnTo>
                    <a:pt x="1752" y="4524"/>
                  </a:lnTo>
                  <a:lnTo>
                    <a:pt x="1762" y="4514"/>
                  </a:lnTo>
                  <a:lnTo>
                    <a:pt x="1762" y="4524"/>
                  </a:lnTo>
                  <a:lnTo>
                    <a:pt x="1762" y="4533"/>
                  </a:lnTo>
                  <a:lnTo>
                    <a:pt x="1762" y="4543"/>
                  </a:lnTo>
                  <a:lnTo>
                    <a:pt x="1771" y="4543"/>
                  </a:lnTo>
                  <a:lnTo>
                    <a:pt x="1810" y="4543"/>
                  </a:lnTo>
                  <a:lnTo>
                    <a:pt x="1819" y="4543"/>
                  </a:lnTo>
                  <a:lnTo>
                    <a:pt x="1819" y="4552"/>
                  </a:lnTo>
                  <a:lnTo>
                    <a:pt x="1828" y="4552"/>
                  </a:lnTo>
                  <a:lnTo>
                    <a:pt x="1828" y="4543"/>
                  </a:lnTo>
                  <a:lnTo>
                    <a:pt x="1838" y="4543"/>
                  </a:lnTo>
                  <a:lnTo>
                    <a:pt x="1828" y="4533"/>
                  </a:lnTo>
                  <a:lnTo>
                    <a:pt x="1828" y="4524"/>
                  </a:lnTo>
                  <a:lnTo>
                    <a:pt x="1819" y="4524"/>
                  </a:lnTo>
                  <a:lnTo>
                    <a:pt x="1819" y="4514"/>
                  </a:lnTo>
                  <a:lnTo>
                    <a:pt x="1810" y="4514"/>
                  </a:lnTo>
                  <a:lnTo>
                    <a:pt x="1810" y="4505"/>
                  </a:lnTo>
                  <a:lnTo>
                    <a:pt x="1800" y="4495"/>
                  </a:lnTo>
                  <a:lnTo>
                    <a:pt x="1790" y="4505"/>
                  </a:lnTo>
                  <a:lnTo>
                    <a:pt x="1800" y="4514"/>
                  </a:lnTo>
                  <a:lnTo>
                    <a:pt x="1790" y="4514"/>
                  </a:lnTo>
                  <a:lnTo>
                    <a:pt x="1781" y="4505"/>
                  </a:lnTo>
                  <a:lnTo>
                    <a:pt x="1781" y="4495"/>
                  </a:lnTo>
                  <a:lnTo>
                    <a:pt x="1781" y="4486"/>
                  </a:lnTo>
                  <a:lnTo>
                    <a:pt x="1771" y="4486"/>
                  </a:lnTo>
                  <a:lnTo>
                    <a:pt x="1762" y="4476"/>
                  </a:lnTo>
                  <a:lnTo>
                    <a:pt x="1762" y="4466"/>
                  </a:lnTo>
                  <a:lnTo>
                    <a:pt x="1762" y="4476"/>
                  </a:lnTo>
                  <a:lnTo>
                    <a:pt x="1752" y="4476"/>
                  </a:lnTo>
                  <a:lnTo>
                    <a:pt x="1752" y="4466"/>
                  </a:lnTo>
                  <a:lnTo>
                    <a:pt x="1743" y="4466"/>
                  </a:lnTo>
                  <a:lnTo>
                    <a:pt x="1743" y="4457"/>
                  </a:lnTo>
                  <a:lnTo>
                    <a:pt x="1733" y="4448"/>
                  </a:lnTo>
                  <a:lnTo>
                    <a:pt x="1724" y="4448"/>
                  </a:lnTo>
                  <a:lnTo>
                    <a:pt x="1724" y="4457"/>
                  </a:lnTo>
                  <a:lnTo>
                    <a:pt x="1724" y="4448"/>
                  </a:lnTo>
                  <a:lnTo>
                    <a:pt x="1714" y="4448"/>
                  </a:lnTo>
                  <a:lnTo>
                    <a:pt x="1714" y="4438"/>
                  </a:lnTo>
                  <a:lnTo>
                    <a:pt x="1724" y="4438"/>
                  </a:lnTo>
                  <a:lnTo>
                    <a:pt x="1733" y="4438"/>
                  </a:lnTo>
                  <a:lnTo>
                    <a:pt x="1743" y="4448"/>
                  </a:lnTo>
                  <a:lnTo>
                    <a:pt x="1752" y="4438"/>
                  </a:lnTo>
                  <a:lnTo>
                    <a:pt x="1752" y="4428"/>
                  </a:lnTo>
                  <a:lnTo>
                    <a:pt x="1733" y="4419"/>
                  </a:lnTo>
                  <a:lnTo>
                    <a:pt x="1733" y="4409"/>
                  </a:lnTo>
                  <a:lnTo>
                    <a:pt x="1714" y="4390"/>
                  </a:lnTo>
                  <a:lnTo>
                    <a:pt x="1705" y="4381"/>
                  </a:lnTo>
                  <a:lnTo>
                    <a:pt x="1705" y="4390"/>
                  </a:lnTo>
                  <a:lnTo>
                    <a:pt x="1714" y="4400"/>
                  </a:lnTo>
                  <a:lnTo>
                    <a:pt x="1724" y="4400"/>
                  </a:lnTo>
                  <a:lnTo>
                    <a:pt x="1724" y="4409"/>
                  </a:lnTo>
                  <a:lnTo>
                    <a:pt x="1714" y="4400"/>
                  </a:lnTo>
                  <a:lnTo>
                    <a:pt x="1705" y="4400"/>
                  </a:lnTo>
                  <a:lnTo>
                    <a:pt x="1695" y="4400"/>
                  </a:lnTo>
                  <a:lnTo>
                    <a:pt x="1695" y="4390"/>
                  </a:lnTo>
                  <a:lnTo>
                    <a:pt x="1695" y="4381"/>
                  </a:lnTo>
                  <a:lnTo>
                    <a:pt x="1686" y="4371"/>
                  </a:lnTo>
                  <a:lnTo>
                    <a:pt x="1676" y="4352"/>
                  </a:lnTo>
                  <a:lnTo>
                    <a:pt x="1647" y="4286"/>
                  </a:lnTo>
                  <a:lnTo>
                    <a:pt x="1647" y="4276"/>
                  </a:lnTo>
                  <a:lnTo>
                    <a:pt x="1647" y="4257"/>
                  </a:lnTo>
                  <a:lnTo>
                    <a:pt x="1647" y="4238"/>
                  </a:lnTo>
                  <a:lnTo>
                    <a:pt x="1638" y="4228"/>
                  </a:lnTo>
                  <a:lnTo>
                    <a:pt x="1638" y="4210"/>
                  </a:lnTo>
                  <a:lnTo>
                    <a:pt x="1647" y="4190"/>
                  </a:lnTo>
                  <a:lnTo>
                    <a:pt x="1647" y="4181"/>
                  </a:lnTo>
                  <a:lnTo>
                    <a:pt x="1657" y="4171"/>
                  </a:lnTo>
                  <a:lnTo>
                    <a:pt x="1657" y="4162"/>
                  </a:lnTo>
                  <a:lnTo>
                    <a:pt x="1657" y="4152"/>
                  </a:lnTo>
                  <a:lnTo>
                    <a:pt x="1667" y="4133"/>
                  </a:lnTo>
                  <a:lnTo>
                    <a:pt x="1667" y="4105"/>
                  </a:lnTo>
                  <a:lnTo>
                    <a:pt x="1676" y="4095"/>
                  </a:lnTo>
                  <a:lnTo>
                    <a:pt x="1676" y="4076"/>
                  </a:lnTo>
                  <a:lnTo>
                    <a:pt x="1695" y="4028"/>
                  </a:lnTo>
                  <a:lnTo>
                    <a:pt x="1724" y="4000"/>
                  </a:lnTo>
                  <a:lnTo>
                    <a:pt x="1743" y="3971"/>
                  </a:lnTo>
                  <a:lnTo>
                    <a:pt x="1762" y="3962"/>
                  </a:lnTo>
                  <a:lnTo>
                    <a:pt x="1781" y="3962"/>
                  </a:lnTo>
                  <a:lnTo>
                    <a:pt x="1781" y="3971"/>
                  </a:lnTo>
                  <a:lnTo>
                    <a:pt x="1790" y="3971"/>
                  </a:lnTo>
                  <a:lnTo>
                    <a:pt x="1800" y="3971"/>
                  </a:lnTo>
                  <a:lnTo>
                    <a:pt x="1800" y="3981"/>
                  </a:lnTo>
                  <a:lnTo>
                    <a:pt x="1810" y="3981"/>
                  </a:lnTo>
                  <a:lnTo>
                    <a:pt x="1819" y="3971"/>
                  </a:lnTo>
                  <a:lnTo>
                    <a:pt x="1838" y="3952"/>
                  </a:lnTo>
                  <a:lnTo>
                    <a:pt x="1857" y="3943"/>
                  </a:lnTo>
                  <a:lnTo>
                    <a:pt x="1867" y="3933"/>
                  </a:lnTo>
                  <a:lnTo>
                    <a:pt x="1876" y="3933"/>
                  </a:lnTo>
                  <a:lnTo>
                    <a:pt x="1876" y="3924"/>
                  </a:lnTo>
                  <a:lnTo>
                    <a:pt x="1886" y="3924"/>
                  </a:lnTo>
                  <a:lnTo>
                    <a:pt x="1886" y="3914"/>
                  </a:lnTo>
                  <a:lnTo>
                    <a:pt x="1886" y="3895"/>
                  </a:lnTo>
                  <a:lnTo>
                    <a:pt x="1886" y="3886"/>
                  </a:lnTo>
                  <a:lnTo>
                    <a:pt x="1886" y="3876"/>
                  </a:lnTo>
                  <a:lnTo>
                    <a:pt x="1895" y="3867"/>
                  </a:lnTo>
                  <a:lnTo>
                    <a:pt x="1895" y="3857"/>
                  </a:lnTo>
                  <a:lnTo>
                    <a:pt x="1895" y="3847"/>
                  </a:lnTo>
                  <a:lnTo>
                    <a:pt x="1895" y="3838"/>
                  </a:lnTo>
                  <a:lnTo>
                    <a:pt x="1895" y="3829"/>
                  </a:lnTo>
                  <a:lnTo>
                    <a:pt x="1895" y="3819"/>
                  </a:lnTo>
                  <a:lnTo>
                    <a:pt x="1905" y="3819"/>
                  </a:lnTo>
                  <a:lnTo>
                    <a:pt x="1905" y="3809"/>
                  </a:lnTo>
                  <a:lnTo>
                    <a:pt x="1905" y="3800"/>
                  </a:lnTo>
                  <a:lnTo>
                    <a:pt x="1895" y="3790"/>
                  </a:lnTo>
                  <a:lnTo>
                    <a:pt x="1895" y="3781"/>
                  </a:lnTo>
                  <a:lnTo>
                    <a:pt x="1895" y="3771"/>
                  </a:lnTo>
                  <a:lnTo>
                    <a:pt x="1886" y="3762"/>
                  </a:lnTo>
                  <a:lnTo>
                    <a:pt x="1867" y="3762"/>
                  </a:lnTo>
                  <a:lnTo>
                    <a:pt x="1857" y="3762"/>
                  </a:lnTo>
                  <a:lnTo>
                    <a:pt x="1857" y="3752"/>
                  </a:lnTo>
                  <a:lnTo>
                    <a:pt x="1828" y="3743"/>
                  </a:lnTo>
                  <a:lnTo>
                    <a:pt x="1828" y="3733"/>
                  </a:lnTo>
                  <a:lnTo>
                    <a:pt x="1810" y="3733"/>
                  </a:lnTo>
                  <a:lnTo>
                    <a:pt x="1800" y="3733"/>
                  </a:lnTo>
                  <a:lnTo>
                    <a:pt x="1781" y="3714"/>
                  </a:lnTo>
                  <a:lnTo>
                    <a:pt x="1771" y="3705"/>
                  </a:lnTo>
                  <a:lnTo>
                    <a:pt x="1752" y="3695"/>
                  </a:lnTo>
                  <a:lnTo>
                    <a:pt x="1743" y="3676"/>
                  </a:lnTo>
                  <a:lnTo>
                    <a:pt x="1733" y="3666"/>
                  </a:lnTo>
                  <a:lnTo>
                    <a:pt x="1724" y="3657"/>
                  </a:lnTo>
                  <a:lnTo>
                    <a:pt x="1705" y="3628"/>
                  </a:lnTo>
                  <a:lnTo>
                    <a:pt x="1695" y="3609"/>
                  </a:lnTo>
                  <a:lnTo>
                    <a:pt x="1686" y="3590"/>
                  </a:lnTo>
                  <a:lnTo>
                    <a:pt x="1686" y="3581"/>
                  </a:lnTo>
                  <a:lnTo>
                    <a:pt x="1676" y="3571"/>
                  </a:lnTo>
                  <a:lnTo>
                    <a:pt x="1676" y="3562"/>
                  </a:lnTo>
                  <a:lnTo>
                    <a:pt x="1676" y="3543"/>
                  </a:lnTo>
                  <a:lnTo>
                    <a:pt x="1676" y="3524"/>
                  </a:lnTo>
                  <a:lnTo>
                    <a:pt x="1676" y="3505"/>
                  </a:lnTo>
                  <a:lnTo>
                    <a:pt x="1667" y="3495"/>
                  </a:lnTo>
                  <a:lnTo>
                    <a:pt x="1667" y="3486"/>
                  </a:lnTo>
                  <a:lnTo>
                    <a:pt x="1657" y="3466"/>
                  </a:lnTo>
                  <a:lnTo>
                    <a:pt x="1667" y="3448"/>
                  </a:lnTo>
                  <a:lnTo>
                    <a:pt x="1657" y="3438"/>
                  </a:lnTo>
                  <a:lnTo>
                    <a:pt x="1657" y="3419"/>
                  </a:lnTo>
                  <a:lnTo>
                    <a:pt x="1657" y="3409"/>
                  </a:lnTo>
                  <a:lnTo>
                    <a:pt x="1647" y="3409"/>
                  </a:lnTo>
                  <a:lnTo>
                    <a:pt x="1638" y="3409"/>
                  </a:lnTo>
                  <a:lnTo>
                    <a:pt x="1638" y="3400"/>
                  </a:lnTo>
                  <a:lnTo>
                    <a:pt x="1647" y="3390"/>
                  </a:lnTo>
                  <a:lnTo>
                    <a:pt x="1647" y="3381"/>
                  </a:lnTo>
                  <a:lnTo>
                    <a:pt x="1647" y="3371"/>
                  </a:lnTo>
                  <a:lnTo>
                    <a:pt x="1657" y="3343"/>
                  </a:lnTo>
                  <a:lnTo>
                    <a:pt x="1676" y="3333"/>
                  </a:lnTo>
                  <a:lnTo>
                    <a:pt x="1676" y="3314"/>
                  </a:lnTo>
                  <a:lnTo>
                    <a:pt x="1686" y="3314"/>
                  </a:lnTo>
                  <a:lnTo>
                    <a:pt x="1686" y="3305"/>
                  </a:lnTo>
                  <a:lnTo>
                    <a:pt x="1686" y="3295"/>
                  </a:lnTo>
                  <a:lnTo>
                    <a:pt x="1695" y="3285"/>
                  </a:lnTo>
                  <a:lnTo>
                    <a:pt x="1695" y="3276"/>
                  </a:lnTo>
                  <a:lnTo>
                    <a:pt x="1686" y="3276"/>
                  </a:lnTo>
                  <a:lnTo>
                    <a:pt x="1676" y="3276"/>
                  </a:lnTo>
                  <a:lnTo>
                    <a:pt x="1676" y="3267"/>
                  </a:lnTo>
                  <a:lnTo>
                    <a:pt x="1667" y="3267"/>
                  </a:lnTo>
                  <a:lnTo>
                    <a:pt x="1647" y="3267"/>
                  </a:lnTo>
                  <a:lnTo>
                    <a:pt x="1647" y="3257"/>
                  </a:lnTo>
                  <a:lnTo>
                    <a:pt x="1647" y="3247"/>
                  </a:lnTo>
                  <a:lnTo>
                    <a:pt x="1647" y="3238"/>
                  </a:lnTo>
                  <a:lnTo>
                    <a:pt x="1647" y="3228"/>
                  </a:lnTo>
                  <a:lnTo>
                    <a:pt x="1657" y="3228"/>
                  </a:lnTo>
                  <a:lnTo>
                    <a:pt x="1667" y="3228"/>
                  </a:lnTo>
                  <a:lnTo>
                    <a:pt x="1667" y="3219"/>
                  </a:lnTo>
                  <a:lnTo>
                    <a:pt x="1667" y="3209"/>
                  </a:lnTo>
                  <a:lnTo>
                    <a:pt x="1667" y="3200"/>
                  </a:lnTo>
                  <a:lnTo>
                    <a:pt x="1686" y="3200"/>
                  </a:lnTo>
                  <a:lnTo>
                    <a:pt x="1705" y="3200"/>
                  </a:lnTo>
                  <a:lnTo>
                    <a:pt x="1724" y="3200"/>
                  </a:lnTo>
                  <a:lnTo>
                    <a:pt x="1724" y="3181"/>
                  </a:lnTo>
                  <a:lnTo>
                    <a:pt x="1714" y="3171"/>
                  </a:lnTo>
                  <a:lnTo>
                    <a:pt x="1714" y="3152"/>
                  </a:lnTo>
                  <a:lnTo>
                    <a:pt x="1724" y="3152"/>
                  </a:lnTo>
                  <a:lnTo>
                    <a:pt x="1733" y="3143"/>
                  </a:lnTo>
                  <a:lnTo>
                    <a:pt x="1743" y="3152"/>
                  </a:lnTo>
                  <a:lnTo>
                    <a:pt x="1743" y="3162"/>
                  </a:lnTo>
                  <a:lnTo>
                    <a:pt x="1743" y="3171"/>
                  </a:lnTo>
                  <a:lnTo>
                    <a:pt x="1733" y="3181"/>
                  </a:lnTo>
                  <a:lnTo>
                    <a:pt x="1733" y="3200"/>
                  </a:lnTo>
                  <a:lnTo>
                    <a:pt x="1733" y="3209"/>
                  </a:lnTo>
                  <a:lnTo>
                    <a:pt x="1733" y="3219"/>
                  </a:lnTo>
                  <a:lnTo>
                    <a:pt x="1714" y="3228"/>
                  </a:lnTo>
                  <a:lnTo>
                    <a:pt x="1714" y="3238"/>
                  </a:lnTo>
                  <a:lnTo>
                    <a:pt x="1714" y="3247"/>
                  </a:lnTo>
                  <a:lnTo>
                    <a:pt x="1714" y="3257"/>
                  </a:lnTo>
                  <a:lnTo>
                    <a:pt x="1714" y="3267"/>
                  </a:lnTo>
                  <a:lnTo>
                    <a:pt x="1714" y="3276"/>
                  </a:lnTo>
                  <a:lnTo>
                    <a:pt x="1714" y="3285"/>
                  </a:lnTo>
                  <a:lnTo>
                    <a:pt x="1705" y="3285"/>
                  </a:lnTo>
                  <a:lnTo>
                    <a:pt x="1705" y="3295"/>
                  </a:lnTo>
                  <a:lnTo>
                    <a:pt x="1695" y="3295"/>
                  </a:lnTo>
                  <a:lnTo>
                    <a:pt x="1705" y="3295"/>
                  </a:lnTo>
                  <a:lnTo>
                    <a:pt x="1714" y="3285"/>
                  </a:lnTo>
                  <a:lnTo>
                    <a:pt x="1733" y="3295"/>
                  </a:lnTo>
                  <a:lnTo>
                    <a:pt x="1743" y="3305"/>
                  </a:lnTo>
                  <a:lnTo>
                    <a:pt x="1762" y="3314"/>
                  </a:lnTo>
                  <a:lnTo>
                    <a:pt x="1781" y="3324"/>
                  </a:lnTo>
                  <a:lnTo>
                    <a:pt x="1790" y="3324"/>
                  </a:lnTo>
                  <a:lnTo>
                    <a:pt x="1810" y="3324"/>
                  </a:lnTo>
                  <a:lnTo>
                    <a:pt x="1819" y="3314"/>
                  </a:lnTo>
                  <a:lnTo>
                    <a:pt x="1828" y="3314"/>
                  </a:lnTo>
                  <a:lnTo>
                    <a:pt x="1828" y="3305"/>
                  </a:lnTo>
                  <a:lnTo>
                    <a:pt x="1828" y="3295"/>
                  </a:lnTo>
                  <a:lnTo>
                    <a:pt x="1828" y="3285"/>
                  </a:lnTo>
                  <a:lnTo>
                    <a:pt x="1819" y="3285"/>
                  </a:lnTo>
                  <a:lnTo>
                    <a:pt x="1819" y="3276"/>
                  </a:lnTo>
                  <a:lnTo>
                    <a:pt x="1819" y="3267"/>
                  </a:lnTo>
                  <a:lnTo>
                    <a:pt x="1828" y="3257"/>
                  </a:lnTo>
                  <a:lnTo>
                    <a:pt x="1838" y="3247"/>
                  </a:lnTo>
                  <a:lnTo>
                    <a:pt x="1848" y="3238"/>
                  </a:lnTo>
                  <a:lnTo>
                    <a:pt x="1838" y="3238"/>
                  </a:lnTo>
                  <a:lnTo>
                    <a:pt x="1848" y="3219"/>
                  </a:lnTo>
                  <a:lnTo>
                    <a:pt x="1838" y="3209"/>
                  </a:lnTo>
                  <a:lnTo>
                    <a:pt x="1828" y="3200"/>
                  </a:lnTo>
                  <a:lnTo>
                    <a:pt x="1828" y="3190"/>
                  </a:lnTo>
                  <a:lnTo>
                    <a:pt x="1819" y="3181"/>
                  </a:lnTo>
                  <a:lnTo>
                    <a:pt x="1810" y="3171"/>
                  </a:lnTo>
                  <a:lnTo>
                    <a:pt x="1800" y="3162"/>
                  </a:lnTo>
                  <a:lnTo>
                    <a:pt x="1790" y="3152"/>
                  </a:lnTo>
                  <a:lnTo>
                    <a:pt x="1781" y="3152"/>
                  </a:lnTo>
                  <a:lnTo>
                    <a:pt x="1781" y="3143"/>
                  </a:lnTo>
                  <a:lnTo>
                    <a:pt x="1771" y="3143"/>
                  </a:lnTo>
                  <a:lnTo>
                    <a:pt x="1771" y="3133"/>
                  </a:lnTo>
                  <a:lnTo>
                    <a:pt x="1762" y="3133"/>
                  </a:lnTo>
                  <a:lnTo>
                    <a:pt x="1762" y="3124"/>
                  </a:lnTo>
                  <a:lnTo>
                    <a:pt x="1762" y="3114"/>
                  </a:lnTo>
                  <a:lnTo>
                    <a:pt x="1743" y="3105"/>
                  </a:lnTo>
                  <a:lnTo>
                    <a:pt x="1743" y="3095"/>
                  </a:lnTo>
                  <a:lnTo>
                    <a:pt x="1733" y="3086"/>
                  </a:lnTo>
                  <a:lnTo>
                    <a:pt x="1733" y="3076"/>
                  </a:lnTo>
                  <a:lnTo>
                    <a:pt x="1724" y="3076"/>
                  </a:lnTo>
                  <a:lnTo>
                    <a:pt x="1724" y="3067"/>
                  </a:lnTo>
                  <a:lnTo>
                    <a:pt x="1714" y="3067"/>
                  </a:lnTo>
                  <a:lnTo>
                    <a:pt x="1714" y="3057"/>
                  </a:lnTo>
                  <a:lnTo>
                    <a:pt x="1714" y="3067"/>
                  </a:lnTo>
                  <a:lnTo>
                    <a:pt x="1705" y="3076"/>
                  </a:lnTo>
                  <a:lnTo>
                    <a:pt x="1686" y="3076"/>
                  </a:lnTo>
                  <a:lnTo>
                    <a:pt x="1686" y="3086"/>
                  </a:lnTo>
                  <a:lnTo>
                    <a:pt x="1676" y="3105"/>
                  </a:lnTo>
                  <a:lnTo>
                    <a:pt x="1667" y="3105"/>
                  </a:lnTo>
                  <a:lnTo>
                    <a:pt x="1657" y="3105"/>
                  </a:lnTo>
                  <a:lnTo>
                    <a:pt x="1647" y="3114"/>
                  </a:lnTo>
                  <a:lnTo>
                    <a:pt x="1638" y="3105"/>
                  </a:lnTo>
                  <a:lnTo>
                    <a:pt x="1619" y="3086"/>
                  </a:lnTo>
                  <a:lnTo>
                    <a:pt x="1619" y="3076"/>
                  </a:lnTo>
                  <a:lnTo>
                    <a:pt x="1600" y="3047"/>
                  </a:lnTo>
                  <a:lnTo>
                    <a:pt x="1600" y="3038"/>
                  </a:lnTo>
                  <a:lnTo>
                    <a:pt x="1590" y="3019"/>
                  </a:lnTo>
                  <a:lnTo>
                    <a:pt x="1590" y="3000"/>
                  </a:lnTo>
                  <a:lnTo>
                    <a:pt x="1571" y="2990"/>
                  </a:lnTo>
                  <a:lnTo>
                    <a:pt x="1562" y="2981"/>
                  </a:lnTo>
                  <a:lnTo>
                    <a:pt x="1552" y="2971"/>
                  </a:lnTo>
                  <a:lnTo>
                    <a:pt x="1533" y="2943"/>
                  </a:lnTo>
                  <a:lnTo>
                    <a:pt x="1524" y="2924"/>
                  </a:lnTo>
                  <a:lnTo>
                    <a:pt x="1524" y="2914"/>
                  </a:lnTo>
                  <a:lnTo>
                    <a:pt x="1524" y="2904"/>
                  </a:lnTo>
                  <a:lnTo>
                    <a:pt x="1524" y="2886"/>
                  </a:lnTo>
                  <a:lnTo>
                    <a:pt x="1533" y="2866"/>
                  </a:lnTo>
                  <a:lnTo>
                    <a:pt x="1543" y="2847"/>
                  </a:lnTo>
                  <a:lnTo>
                    <a:pt x="1543" y="2838"/>
                  </a:lnTo>
                  <a:lnTo>
                    <a:pt x="1543" y="2828"/>
                  </a:lnTo>
                  <a:lnTo>
                    <a:pt x="1543" y="2819"/>
                  </a:lnTo>
                  <a:lnTo>
                    <a:pt x="1543" y="2809"/>
                  </a:lnTo>
                  <a:lnTo>
                    <a:pt x="1543" y="2800"/>
                  </a:lnTo>
                  <a:lnTo>
                    <a:pt x="1543" y="2790"/>
                  </a:lnTo>
                  <a:lnTo>
                    <a:pt x="1543" y="2781"/>
                  </a:lnTo>
                  <a:lnTo>
                    <a:pt x="1533" y="2771"/>
                  </a:lnTo>
                  <a:lnTo>
                    <a:pt x="1533" y="2762"/>
                  </a:lnTo>
                  <a:lnTo>
                    <a:pt x="1543" y="2743"/>
                  </a:lnTo>
                  <a:lnTo>
                    <a:pt x="1524" y="2733"/>
                  </a:lnTo>
                  <a:lnTo>
                    <a:pt x="1514" y="2724"/>
                  </a:lnTo>
                  <a:lnTo>
                    <a:pt x="1505" y="2724"/>
                  </a:lnTo>
                  <a:lnTo>
                    <a:pt x="1495" y="2724"/>
                  </a:lnTo>
                  <a:lnTo>
                    <a:pt x="1476" y="2733"/>
                  </a:lnTo>
                  <a:lnTo>
                    <a:pt x="1457" y="2733"/>
                  </a:lnTo>
                  <a:lnTo>
                    <a:pt x="1419" y="2724"/>
                  </a:lnTo>
                  <a:lnTo>
                    <a:pt x="1409" y="2724"/>
                  </a:lnTo>
                  <a:lnTo>
                    <a:pt x="1409" y="2733"/>
                  </a:lnTo>
                  <a:lnTo>
                    <a:pt x="1400" y="2733"/>
                  </a:lnTo>
                  <a:lnTo>
                    <a:pt x="1390" y="2724"/>
                  </a:lnTo>
                  <a:lnTo>
                    <a:pt x="1381" y="2724"/>
                  </a:lnTo>
                  <a:lnTo>
                    <a:pt x="1371" y="2733"/>
                  </a:lnTo>
                  <a:lnTo>
                    <a:pt x="1362" y="2743"/>
                  </a:lnTo>
                  <a:lnTo>
                    <a:pt x="1362" y="2752"/>
                  </a:lnTo>
                  <a:lnTo>
                    <a:pt x="1352" y="2752"/>
                  </a:lnTo>
                  <a:lnTo>
                    <a:pt x="1362" y="2762"/>
                  </a:lnTo>
                  <a:lnTo>
                    <a:pt x="1362" y="2771"/>
                  </a:lnTo>
                  <a:lnTo>
                    <a:pt x="1371" y="2790"/>
                  </a:lnTo>
                  <a:lnTo>
                    <a:pt x="1381" y="2800"/>
                  </a:lnTo>
                  <a:lnTo>
                    <a:pt x="1390" y="2819"/>
                  </a:lnTo>
                  <a:lnTo>
                    <a:pt x="1381" y="2847"/>
                  </a:lnTo>
                  <a:lnTo>
                    <a:pt x="1371" y="2857"/>
                  </a:lnTo>
                  <a:lnTo>
                    <a:pt x="1371" y="2838"/>
                  </a:lnTo>
                  <a:lnTo>
                    <a:pt x="1381" y="2828"/>
                  </a:lnTo>
                  <a:lnTo>
                    <a:pt x="1381" y="2819"/>
                  </a:lnTo>
                  <a:lnTo>
                    <a:pt x="1371" y="2809"/>
                  </a:lnTo>
                  <a:lnTo>
                    <a:pt x="1362" y="2819"/>
                  </a:lnTo>
                  <a:lnTo>
                    <a:pt x="1343" y="2819"/>
                  </a:lnTo>
                  <a:lnTo>
                    <a:pt x="1324" y="2828"/>
                  </a:lnTo>
                  <a:lnTo>
                    <a:pt x="1305" y="2828"/>
                  </a:lnTo>
                  <a:lnTo>
                    <a:pt x="1295" y="2819"/>
                  </a:lnTo>
                  <a:lnTo>
                    <a:pt x="1276" y="2809"/>
                  </a:lnTo>
                  <a:lnTo>
                    <a:pt x="1257" y="2790"/>
                  </a:lnTo>
                  <a:lnTo>
                    <a:pt x="1238" y="2771"/>
                  </a:lnTo>
                  <a:lnTo>
                    <a:pt x="1238" y="2762"/>
                  </a:lnTo>
                  <a:lnTo>
                    <a:pt x="1228" y="2733"/>
                  </a:lnTo>
                  <a:lnTo>
                    <a:pt x="1219" y="2714"/>
                  </a:lnTo>
                  <a:lnTo>
                    <a:pt x="1200" y="2638"/>
                  </a:lnTo>
                  <a:lnTo>
                    <a:pt x="1200" y="2609"/>
                  </a:lnTo>
                  <a:lnTo>
                    <a:pt x="1200" y="2571"/>
                  </a:lnTo>
                  <a:lnTo>
                    <a:pt x="1190" y="2533"/>
                  </a:lnTo>
                  <a:lnTo>
                    <a:pt x="1200" y="2505"/>
                  </a:lnTo>
                  <a:lnTo>
                    <a:pt x="1219" y="2447"/>
                  </a:lnTo>
                  <a:lnTo>
                    <a:pt x="1219" y="2438"/>
                  </a:lnTo>
                  <a:lnTo>
                    <a:pt x="1219" y="2428"/>
                  </a:lnTo>
                  <a:lnTo>
                    <a:pt x="1209" y="2428"/>
                  </a:lnTo>
                  <a:lnTo>
                    <a:pt x="1200" y="2438"/>
                  </a:lnTo>
                  <a:lnTo>
                    <a:pt x="1209" y="2438"/>
                  </a:lnTo>
                  <a:lnTo>
                    <a:pt x="1200" y="2438"/>
                  </a:lnTo>
                  <a:lnTo>
                    <a:pt x="1190" y="2438"/>
                  </a:lnTo>
                  <a:lnTo>
                    <a:pt x="1200" y="2428"/>
                  </a:lnTo>
                  <a:lnTo>
                    <a:pt x="1200" y="2419"/>
                  </a:lnTo>
                  <a:lnTo>
                    <a:pt x="1209" y="2419"/>
                  </a:lnTo>
                  <a:lnTo>
                    <a:pt x="1219" y="2409"/>
                  </a:lnTo>
                  <a:lnTo>
                    <a:pt x="1209" y="2381"/>
                  </a:lnTo>
                  <a:lnTo>
                    <a:pt x="1209" y="2371"/>
                  </a:lnTo>
                  <a:lnTo>
                    <a:pt x="1219" y="2381"/>
                  </a:lnTo>
                  <a:lnTo>
                    <a:pt x="1219" y="2390"/>
                  </a:lnTo>
                  <a:lnTo>
                    <a:pt x="1219" y="2400"/>
                  </a:lnTo>
                  <a:lnTo>
                    <a:pt x="1228" y="2390"/>
                  </a:lnTo>
                  <a:lnTo>
                    <a:pt x="1238" y="2381"/>
                  </a:lnTo>
                  <a:lnTo>
                    <a:pt x="1238" y="2371"/>
                  </a:lnTo>
                  <a:lnTo>
                    <a:pt x="1238" y="2362"/>
                  </a:lnTo>
                  <a:lnTo>
                    <a:pt x="1238" y="2352"/>
                  </a:lnTo>
                  <a:lnTo>
                    <a:pt x="1219" y="2343"/>
                  </a:lnTo>
                  <a:lnTo>
                    <a:pt x="1219" y="2352"/>
                  </a:lnTo>
                  <a:lnTo>
                    <a:pt x="1209" y="2352"/>
                  </a:lnTo>
                  <a:lnTo>
                    <a:pt x="1209" y="2343"/>
                  </a:lnTo>
                  <a:lnTo>
                    <a:pt x="1181" y="2333"/>
                  </a:lnTo>
                  <a:lnTo>
                    <a:pt x="1171" y="2333"/>
                  </a:lnTo>
                  <a:lnTo>
                    <a:pt x="1171" y="2324"/>
                  </a:lnTo>
                  <a:lnTo>
                    <a:pt x="1181" y="2324"/>
                  </a:lnTo>
                  <a:lnTo>
                    <a:pt x="1181" y="2314"/>
                  </a:lnTo>
                  <a:lnTo>
                    <a:pt x="1190" y="2314"/>
                  </a:lnTo>
                  <a:lnTo>
                    <a:pt x="1190" y="2305"/>
                  </a:lnTo>
                  <a:lnTo>
                    <a:pt x="1209" y="2305"/>
                  </a:lnTo>
                  <a:lnTo>
                    <a:pt x="1209" y="2314"/>
                  </a:lnTo>
                  <a:lnTo>
                    <a:pt x="1219" y="2314"/>
                  </a:lnTo>
                  <a:lnTo>
                    <a:pt x="1228" y="2314"/>
                  </a:lnTo>
                  <a:lnTo>
                    <a:pt x="1238" y="2314"/>
                  </a:lnTo>
                  <a:lnTo>
                    <a:pt x="1238" y="2324"/>
                  </a:lnTo>
                  <a:lnTo>
                    <a:pt x="1238" y="2333"/>
                  </a:lnTo>
                  <a:lnTo>
                    <a:pt x="1248" y="2324"/>
                  </a:lnTo>
                  <a:lnTo>
                    <a:pt x="1248" y="2314"/>
                  </a:lnTo>
                  <a:lnTo>
                    <a:pt x="1248" y="2305"/>
                  </a:lnTo>
                  <a:lnTo>
                    <a:pt x="1238" y="2295"/>
                  </a:lnTo>
                  <a:lnTo>
                    <a:pt x="1228" y="2285"/>
                  </a:lnTo>
                  <a:lnTo>
                    <a:pt x="1219" y="2285"/>
                  </a:lnTo>
                  <a:lnTo>
                    <a:pt x="1209" y="2285"/>
                  </a:lnTo>
                  <a:lnTo>
                    <a:pt x="1190" y="2285"/>
                  </a:lnTo>
                  <a:lnTo>
                    <a:pt x="1190" y="2276"/>
                  </a:lnTo>
                  <a:lnTo>
                    <a:pt x="1181" y="2276"/>
                  </a:lnTo>
                  <a:lnTo>
                    <a:pt x="1181" y="2267"/>
                  </a:lnTo>
                  <a:lnTo>
                    <a:pt x="1181" y="2257"/>
                  </a:lnTo>
                  <a:lnTo>
                    <a:pt x="1181" y="2247"/>
                  </a:lnTo>
                  <a:lnTo>
                    <a:pt x="1190" y="2247"/>
                  </a:lnTo>
                  <a:lnTo>
                    <a:pt x="1200" y="2247"/>
                  </a:lnTo>
                  <a:lnTo>
                    <a:pt x="1209" y="2229"/>
                  </a:lnTo>
                  <a:lnTo>
                    <a:pt x="1209" y="2238"/>
                  </a:lnTo>
                  <a:lnTo>
                    <a:pt x="1209" y="2247"/>
                  </a:lnTo>
                  <a:lnTo>
                    <a:pt x="1209" y="2257"/>
                  </a:lnTo>
                  <a:lnTo>
                    <a:pt x="1219" y="2257"/>
                  </a:lnTo>
                  <a:lnTo>
                    <a:pt x="1219" y="2247"/>
                  </a:lnTo>
                  <a:lnTo>
                    <a:pt x="1219" y="2238"/>
                  </a:lnTo>
                  <a:lnTo>
                    <a:pt x="1209" y="2219"/>
                  </a:lnTo>
                  <a:lnTo>
                    <a:pt x="1200" y="2200"/>
                  </a:lnTo>
                  <a:lnTo>
                    <a:pt x="1190" y="2190"/>
                  </a:lnTo>
                  <a:lnTo>
                    <a:pt x="1181" y="2190"/>
                  </a:lnTo>
                  <a:lnTo>
                    <a:pt x="1181" y="2181"/>
                  </a:lnTo>
                  <a:lnTo>
                    <a:pt x="1162" y="2181"/>
                  </a:lnTo>
                  <a:lnTo>
                    <a:pt x="1152" y="2181"/>
                  </a:lnTo>
                  <a:lnTo>
                    <a:pt x="1143" y="2181"/>
                  </a:lnTo>
                  <a:lnTo>
                    <a:pt x="1143" y="2171"/>
                  </a:lnTo>
                  <a:lnTo>
                    <a:pt x="1143" y="2162"/>
                  </a:lnTo>
                  <a:lnTo>
                    <a:pt x="1143" y="2152"/>
                  </a:lnTo>
                  <a:lnTo>
                    <a:pt x="1143" y="2162"/>
                  </a:lnTo>
                  <a:lnTo>
                    <a:pt x="1133" y="2162"/>
                  </a:lnTo>
                  <a:lnTo>
                    <a:pt x="1133" y="2152"/>
                  </a:lnTo>
                  <a:lnTo>
                    <a:pt x="1143" y="2143"/>
                  </a:lnTo>
                  <a:lnTo>
                    <a:pt x="1152" y="2143"/>
                  </a:lnTo>
                  <a:lnTo>
                    <a:pt x="1152" y="2133"/>
                  </a:lnTo>
                  <a:lnTo>
                    <a:pt x="1162" y="2124"/>
                  </a:lnTo>
                  <a:lnTo>
                    <a:pt x="1162" y="2114"/>
                  </a:lnTo>
                  <a:lnTo>
                    <a:pt x="1152" y="2104"/>
                  </a:lnTo>
                  <a:lnTo>
                    <a:pt x="1143" y="2095"/>
                  </a:lnTo>
                  <a:lnTo>
                    <a:pt x="1133" y="2086"/>
                  </a:lnTo>
                  <a:lnTo>
                    <a:pt x="1133" y="2076"/>
                  </a:lnTo>
                  <a:lnTo>
                    <a:pt x="1124" y="2066"/>
                  </a:lnTo>
                  <a:lnTo>
                    <a:pt x="1124" y="2057"/>
                  </a:lnTo>
                  <a:lnTo>
                    <a:pt x="1114" y="2057"/>
                  </a:lnTo>
                  <a:lnTo>
                    <a:pt x="1114" y="2047"/>
                  </a:lnTo>
                  <a:lnTo>
                    <a:pt x="1114" y="2038"/>
                  </a:lnTo>
                  <a:lnTo>
                    <a:pt x="1124" y="2028"/>
                  </a:lnTo>
                  <a:lnTo>
                    <a:pt x="1124" y="2009"/>
                  </a:lnTo>
                  <a:lnTo>
                    <a:pt x="1133" y="2000"/>
                  </a:lnTo>
                  <a:lnTo>
                    <a:pt x="1152" y="2000"/>
                  </a:lnTo>
                  <a:lnTo>
                    <a:pt x="1152" y="1990"/>
                  </a:lnTo>
                  <a:lnTo>
                    <a:pt x="1152" y="1981"/>
                  </a:lnTo>
                  <a:lnTo>
                    <a:pt x="1152" y="1962"/>
                  </a:lnTo>
                  <a:lnTo>
                    <a:pt x="1152" y="1952"/>
                  </a:lnTo>
                  <a:lnTo>
                    <a:pt x="1143" y="1952"/>
                  </a:lnTo>
                  <a:lnTo>
                    <a:pt x="1143" y="1962"/>
                  </a:lnTo>
                  <a:lnTo>
                    <a:pt x="1143" y="1971"/>
                  </a:lnTo>
                  <a:lnTo>
                    <a:pt x="1133" y="1971"/>
                  </a:lnTo>
                  <a:lnTo>
                    <a:pt x="1124" y="1962"/>
                  </a:lnTo>
                  <a:lnTo>
                    <a:pt x="1114" y="1962"/>
                  </a:lnTo>
                  <a:lnTo>
                    <a:pt x="1114" y="1952"/>
                  </a:lnTo>
                  <a:lnTo>
                    <a:pt x="1114" y="1943"/>
                  </a:lnTo>
                  <a:lnTo>
                    <a:pt x="1124" y="1933"/>
                  </a:lnTo>
                  <a:lnTo>
                    <a:pt x="1133" y="1933"/>
                  </a:lnTo>
                  <a:lnTo>
                    <a:pt x="1143" y="1933"/>
                  </a:lnTo>
                  <a:lnTo>
                    <a:pt x="1143" y="1924"/>
                  </a:lnTo>
                  <a:lnTo>
                    <a:pt x="1152" y="1924"/>
                  </a:lnTo>
                  <a:lnTo>
                    <a:pt x="1152" y="1933"/>
                  </a:lnTo>
                  <a:lnTo>
                    <a:pt x="1162" y="1924"/>
                  </a:lnTo>
                  <a:lnTo>
                    <a:pt x="1181" y="1914"/>
                  </a:lnTo>
                  <a:lnTo>
                    <a:pt x="1190" y="1914"/>
                  </a:lnTo>
                  <a:lnTo>
                    <a:pt x="1200" y="1914"/>
                  </a:lnTo>
                  <a:lnTo>
                    <a:pt x="1209" y="1914"/>
                  </a:lnTo>
                  <a:lnTo>
                    <a:pt x="1209" y="1905"/>
                  </a:lnTo>
                  <a:lnTo>
                    <a:pt x="1219" y="1905"/>
                  </a:lnTo>
                  <a:lnTo>
                    <a:pt x="1219" y="1924"/>
                  </a:lnTo>
                  <a:lnTo>
                    <a:pt x="1209" y="1933"/>
                  </a:lnTo>
                  <a:lnTo>
                    <a:pt x="1219" y="1943"/>
                  </a:lnTo>
                  <a:lnTo>
                    <a:pt x="1209" y="1943"/>
                  </a:lnTo>
                  <a:lnTo>
                    <a:pt x="1209" y="1952"/>
                  </a:lnTo>
                  <a:lnTo>
                    <a:pt x="1219" y="1962"/>
                  </a:lnTo>
                  <a:lnTo>
                    <a:pt x="1238" y="1962"/>
                  </a:lnTo>
                  <a:lnTo>
                    <a:pt x="1248" y="1952"/>
                  </a:lnTo>
                  <a:lnTo>
                    <a:pt x="1238" y="1952"/>
                  </a:lnTo>
                  <a:lnTo>
                    <a:pt x="1228" y="1952"/>
                  </a:lnTo>
                  <a:lnTo>
                    <a:pt x="1219" y="1952"/>
                  </a:lnTo>
                  <a:lnTo>
                    <a:pt x="1219" y="1943"/>
                  </a:lnTo>
                  <a:lnTo>
                    <a:pt x="1209" y="1933"/>
                  </a:lnTo>
                  <a:lnTo>
                    <a:pt x="1219" y="1924"/>
                  </a:lnTo>
                  <a:lnTo>
                    <a:pt x="1219" y="1914"/>
                  </a:lnTo>
                  <a:lnTo>
                    <a:pt x="1228" y="1905"/>
                  </a:lnTo>
                  <a:lnTo>
                    <a:pt x="1238" y="1895"/>
                  </a:lnTo>
                  <a:lnTo>
                    <a:pt x="1238" y="1876"/>
                  </a:lnTo>
                  <a:lnTo>
                    <a:pt x="1228" y="1876"/>
                  </a:lnTo>
                  <a:lnTo>
                    <a:pt x="1219" y="1876"/>
                  </a:lnTo>
                  <a:lnTo>
                    <a:pt x="1219" y="1866"/>
                  </a:lnTo>
                  <a:lnTo>
                    <a:pt x="1219" y="1857"/>
                  </a:lnTo>
                  <a:lnTo>
                    <a:pt x="1228" y="1866"/>
                  </a:lnTo>
                  <a:lnTo>
                    <a:pt x="1228" y="1857"/>
                  </a:lnTo>
                  <a:lnTo>
                    <a:pt x="1228" y="1848"/>
                  </a:lnTo>
                  <a:lnTo>
                    <a:pt x="1228" y="1838"/>
                  </a:lnTo>
                  <a:lnTo>
                    <a:pt x="1238" y="1838"/>
                  </a:lnTo>
                  <a:lnTo>
                    <a:pt x="1248" y="1838"/>
                  </a:lnTo>
                  <a:lnTo>
                    <a:pt x="1257" y="1838"/>
                  </a:lnTo>
                  <a:lnTo>
                    <a:pt x="1276" y="1857"/>
                  </a:lnTo>
                  <a:lnTo>
                    <a:pt x="1295" y="1857"/>
                  </a:lnTo>
                  <a:lnTo>
                    <a:pt x="1305" y="1857"/>
                  </a:lnTo>
                  <a:lnTo>
                    <a:pt x="1314" y="1866"/>
                  </a:lnTo>
                  <a:lnTo>
                    <a:pt x="1324" y="1876"/>
                  </a:lnTo>
                  <a:lnTo>
                    <a:pt x="1333" y="1886"/>
                  </a:lnTo>
                  <a:lnTo>
                    <a:pt x="1343" y="1886"/>
                  </a:lnTo>
                  <a:lnTo>
                    <a:pt x="1343" y="1895"/>
                  </a:lnTo>
                  <a:lnTo>
                    <a:pt x="1343" y="1905"/>
                  </a:lnTo>
                  <a:lnTo>
                    <a:pt x="1352" y="1905"/>
                  </a:lnTo>
                  <a:lnTo>
                    <a:pt x="1362" y="1914"/>
                  </a:lnTo>
                  <a:lnTo>
                    <a:pt x="1362" y="1905"/>
                  </a:lnTo>
                  <a:lnTo>
                    <a:pt x="1371" y="1905"/>
                  </a:lnTo>
                  <a:lnTo>
                    <a:pt x="1371" y="1895"/>
                  </a:lnTo>
                  <a:lnTo>
                    <a:pt x="1371" y="1886"/>
                  </a:lnTo>
                  <a:lnTo>
                    <a:pt x="1381" y="1876"/>
                  </a:lnTo>
                  <a:lnTo>
                    <a:pt x="1381" y="1866"/>
                  </a:lnTo>
                  <a:lnTo>
                    <a:pt x="1381" y="1828"/>
                  </a:lnTo>
                  <a:lnTo>
                    <a:pt x="1381" y="1809"/>
                  </a:lnTo>
                  <a:lnTo>
                    <a:pt x="1381" y="1800"/>
                  </a:lnTo>
                  <a:lnTo>
                    <a:pt x="1371" y="1800"/>
                  </a:lnTo>
                  <a:lnTo>
                    <a:pt x="1362" y="1790"/>
                  </a:lnTo>
                  <a:lnTo>
                    <a:pt x="1352" y="1781"/>
                  </a:lnTo>
                  <a:lnTo>
                    <a:pt x="1343" y="1781"/>
                  </a:lnTo>
                  <a:lnTo>
                    <a:pt x="1333" y="1781"/>
                  </a:lnTo>
                  <a:lnTo>
                    <a:pt x="1343" y="1790"/>
                  </a:lnTo>
                  <a:lnTo>
                    <a:pt x="1333" y="1800"/>
                  </a:lnTo>
                  <a:lnTo>
                    <a:pt x="1333" y="1790"/>
                  </a:lnTo>
                  <a:lnTo>
                    <a:pt x="1324" y="1781"/>
                  </a:lnTo>
                  <a:lnTo>
                    <a:pt x="1314" y="1781"/>
                  </a:lnTo>
                  <a:lnTo>
                    <a:pt x="1333" y="1781"/>
                  </a:lnTo>
                  <a:lnTo>
                    <a:pt x="1333" y="1771"/>
                  </a:lnTo>
                  <a:lnTo>
                    <a:pt x="1343" y="1771"/>
                  </a:lnTo>
                  <a:lnTo>
                    <a:pt x="1343" y="1762"/>
                  </a:lnTo>
                  <a:lnTo>
                    <a:pt x="1333" y="1752"/>
                  </a:lnTo>
                  <a:lnTo>
                    <a:pt x="1343" y="1743"/>
                  </a:lnTo>
                  <a:lnTo>
                    <a:pt x="1343" y="1752"/>
                  </a:lnTo>
                  <a:lnTo>
                    <a:pt x="1343" y="1762"/>
                  </a:lnTo>
                  <a:lnTo>
                    <a:pt x="1352" y="1762"/>
                  </a:lnTo>
                  <a:lnTo>
                    <a:pt x="1352" y="1771"/>
                  </a:lnTo>
                  <a:lnTo>
                    <a:pt x="1362" y="1771"/>
                  </a:lnTo>
                  <a:lnTo>
                    <a:pt x="1362" y="1762"/>
                  </a:lnTo>
                  <a:lnTo>
                    <a:pt x="1362" y="1743"/>
                  </a:lnTo>
                  <a:lnTo>
                    <a:pt x="1381" y="1724"/>
                  </a:lnTo>
                  <a:lnTo>
                    <a:pt x="1381" y="1714"/>
                  </a:lnTo>
                  <a:lnTo>
                    <a:pt x="1371" y="1705"/>
                  </a:lnTo>
                  <a:lnTo>
                    <a:pt x="1362" y="1695"/>
                  </a:lnTo>
                  <a:lnTo>
                    <a:pt x="1362" y="1685"/>
                  </a:lnTo>
                  <a:lnTo>
                    <a:pt x="1371" y="1705"/>
                  </a:lnTo>
                  <a:lnTo>
                    <a:pt x="1381" y="1695"/>
                  </a:lnTo>
                  <a:lnTo>
                    <a:pt x="1400" y="1667"/>
                  </a:lnTo>
                  <a:lnTo>
                    <a:pt x="1409" y="1657"/>
                  </a:lnTo>
                  <a:lnTo>
                    <a:pt x="1409" y="1647"/>
                  </a:lnTo>
                  <a:lnTo>
                    <a:pt x="1409" y="1628"/>
                  </a:lnTo>
                  <a:lnTo>
                    <a:pt x="1409" y="1619"/>
                  </a:lnTo>
                  <a:lnTo>
                    <a:pt x="1429" y="1600"/>
                  </a:lnTo>
                  <a:lnTo>
                    <a:pt x="1429" y="1571"/>
                  </a:lnTo>
                  <a:lnTo>
                    <a:pt x="1438" y="1562"/>
                  </a:lnTo>
                  <a:lnTo>
                    <a:pt x="1438" y="1552"/>
                  </a:lnTo>
                  <a:lnTo>
                    <a:pt x="1447" y="1543"/>
                  </a:lnTo>
                  <a:lnTo>
                    <a:pt x="1438" y="1552"/>
                  </a:lnTo>
                  <a:lnTo>
                    <a:pt x="1429" y="1562"/>
                  </a:lnTo>
                  <a:lnTo>
                    <a:pt x="1429" y="1571"/>
                  </a:lnTo>
                  <a:lnTo>
                    <a:pt x="1429" y="1590"/>
                  </a:lnTo>
                  <a:lnTo>
                    <a:pt x="1419" y="1600"/>
                  </a:lnTo>
                  <a:lnTo>
                    <a:pt x="1419" y="1590"/>
                  </a:lnTo>
                  <a:lnTo>
                    <a:pt x="1419" y="1571"/>
                  </a:lnTo>
                  <a:lnTo>
                    <a:pt x="1419" y="1562"/>
                  </a:lnTo>
                  <a:lnTo>
                    <a:pt x="1447" y="1533"/>
                  </a:lnTo>
                  <a:lnTo>
                    <a:pt x="1447" y="1524"/>
                  </a:lnTo>
                  <a:lnTo>
                    <a:pt x="1457" y="1524"/>
                  </a:lnTo>
                  <a:lnTo>
                    <a:pt x="1467" y="1524"/>
                  </a:lnTo>
                  <a:lnTo>
                    <a:pt x="1467" y="1514"/>
                  </a:lnTo>
                  <a:lnTo>
                    <a:pt x="1467" y="1524"/>
                  </a:lnTo>
                  <a:lnTo>
                    <a:pt x="1476" y="1524"/>
                  </a:lnTo>
                  <a:lnTo>
                    <a:pt x="1476" y="1543"/>
                  </a:lnTo>
                  <a:lnTo>
                    <a:pt x="1476" y="1552"/>
                  </a:lnTo>
                  <a:lnTo>
                    <a:pt x="1476" y="1562"/>
                  </a:lnTo>
                  <a:lnTo>
                    <a:pt x="1467" y="1562"/>
                  </a:lnTo>
                  <a:lnTo>
                    <a:pt x="1476" y="1571"/>
                  </a:lnTo>
                  <a:lnTo>
                    <a:pt x="1486" y="1581"/>
                  </a:lnTo>
                  <a:lnTo>
                    <a:pt x="1495" y="1590"/>
                  </a:lnTo>
                  <a:lnTo>
                    <a:pt x="1495" y="1600"/>
                  </a:lnTo>
                  <a:lnTo>
                    <a:pt x="1505" y="1609"/>
                  </a:lnTo>
                  <a:lnTo>
                    <a:pt x="1514" y="1619"/>
                  </a:lnTo>
                  <a:lnTo>
                    <a:pt x="1514" y="1628"/>
                  </a:lnTo>
                  <a:lnTo>
                    <a:pt x="1514" y="1638"/>
                  </a:lnTo>
                  <a:lnTo>
                    <a:pt x="1514" y="1647"/>
                  </a:lnTo>
                  <a:lnTo>
                    <a:pt x="1514" y="1657"/>
                  </a:lnTo>
                  <a:lnTo>
                    <a:pt x="1524" y="1685"/>
                  </a:lnTo>
                  <a:lnTo>
                    <a:pt x="1533" y="1695"/>
                  </a:lnTo>
                  <a:lnTo>
                    <a:pt x="1533" y="1705"/>
                  </a:lnTo>
                  <a:lnTo>
                    <a:pt x="1543" y="1714"/>
                  </a:lnTo>
                  <a:lnTo>
                    <a:pt x="1543" y="1724"/>
                  </a:lnTo>
                  <a:lnTo>
                    <a:pt x="1543" y="1733"/>
                  </a:lnTo>
                  <a:lnTo>
                    <a:pt x="1552" y="1752"/>
                  </a:lnTo>
                  <a:lnTo>
                    <a:pt x="1562" y="1752"/>
                  </a:lnTo>
                  <a:lnTo>
                    <a:pt x="1562" y="1762"/>
                  </a:lnTo>
                  <a:lnTo>
                    <a:pt x="1581" y="1752"/>
                  </a:lnTo>
                  <a:lnTo>
                    <a:pt x="1590" y="1743"/>
                  </a:lnTo>
                  <a:lnTo>
                    <a:pt x="1590" y="1733"/>
                  </a:lnTo>
                  <a:lnTo>
                    <a:pt x="1590" y="1714"/>
                  </a:lnTo>
                  <a:lnTo>
                    <a:pt x="1600" y="1657"/>
                  </a:lnTo>
                  <a:lnTo>
                    <a:pt x="1600" y="1590"/>
                  </a:lnTo>
                  <a:lnTo>
                    <a:pt x="1600" y="1552"/>
                  </a:lnTo>
                  <a:lnTo>
                    <a:pt x="1600" y="1543"/>
                  </a:lnTo>
                  <a:lnTo>
                    <a:pt x="1609" y="1533"/>
                  </a:lnTo>
                  <a:lnTo>
                    <a:pt x="1609" y="1524"/>
                  </a:lnTo>
                  <a:lnTo>
                    <a:pt x="1600" y="1524"/>
                  </a:lnTo>
                  <a:lnTo>
                    <a:pt x="1590" y="1524"/>
                  </a:lnTo>
                  <a:lnTo>
                    <a:pt x="1600" y="1514"/>
                  </a:lnTo>
                  <a:lnTo>
                    <a:pt x="1600" y="1505"/>
                  </a:lnTo>
                  <a:lnTo>
                    <a:pt x="1609" y="1495"/>
                  </a:lnTo>
                  <a:lnTo>
                    <a:pt x="1609" y="1485"/>
                  </a:lnTo>
                  <a:lnTo>
                    <a:pt x="1600" y="1476"/>
                  </a:lnTo>
                  <a:lnTo>
                    <a:pt x="1590" y="1476"/>
                  </a:lnTo>
                  <a:lnTo>
                    <a:pt x="1590" y="1467"/>
                  </a:lnTo>
                  <a:lnTo>
                    <a:pt x="1581" y="1467"/>
                  </a:lnTo>
                  <a:lnTo>
                    <a:pt x="1590" y="1467"/>
                  </a:lnTo>
                  <a:lnTo>
                    <a:pt x="1590" y="1457"/>
                  </a:lnTo>
                  <a:lnTo>
                    <a:pt x="1600" y="1467"/>
                  </a:lnTo>
                  <a:lnTo>
                    <a:pt x="1609" y="1467"/>
                  </a:lnTo>
                  <a:lnTo>
                    <a:pt x="1619" y="1476"/>
                  </a:lnTo>
                  <a:lnTo>
                    <a:pt x="1629" y="1467"/>
                  </a:lnTo>
                  <a:lnTo>
                    <a:pt x="1638" y="1457"/>
                  </a:lnTo>
                  <a:lnTo>
                    <a:pt x="1638" y="1447"/>
                  </a:lnTo>
                  <a:lnTo>
                    <a:pt x="1629" y="1438"/>
                  </a:lnTo>
                  <a:lnTo>
                    <a:pt x="1638" y="1438"/>
                  </a:lnTo>
                  <a:lnTo>
                    <a:pt x="1647" y="1438"/>
                  </a:lnTo>
                  <a:lnTo>
                    <a:pt x="1638" y="1428"/>
                  </a:lnTo>
                  <a:lnTo>
                    <a:pt x="1629" y="1419"/>
                  </a:lnTo>
                  <a:lnTo>
                    <a:pt x="1647" y="1419"/>
                  </a:lnTo>
                  <a:lnTo>
                    <a:pt x="1657" y="1419"/>
                  </a:lnTo>
                  <a:lnTo>
                    <a:pt x="1657" y="1409"/>
                  </a:lnTo>
                  <a:lnTo>
                    <a:pt x="1647" y="1409"/>
                  </a:lnTo>
                  <a:lnTo>
                    <a:pt x="1647" y="1400"/>
                  </a:lnTo>
                  <a:lnTo>
                    <a:pt x="1667" y="1400"/>
                  </a:lnTo>
                  <a:lnTo>
                    <a:pt x="1676" y="1400"/>
                  </a:lnTo>
                  <a:lnTo>
                    <a:pt x="1676" y="1390"/>
                  </a:lnTo>
                  <a:lnTo>
                    <a:pt x="1686" y="1371"/>
                  </a:lnTo>
                  <a:lnTo>
                    <a:pt x="1686" y="1362"/>
                  </a:lnTo>
                  <a:lnTo>
                    <a:pt x="1686" y="1352"/>
                  </a:lnTo>
                  <a:lnTo>
                    <a:pt x="1676" y="1352"/>
                  </a:lnTo>
                  <a:lnTo>
                    <a:pt x="1676" y="1343"/>
                  </a:lnTo>
                  <a:lnTo>
                    <a:pt x="1686" y="1352"/>
                  </a:lnTo>
                  <a:lnTo>
                    <a:pt x="1695" y="1352"/>
                  </a:lnTo>
                  <a:lnTo>
                    <a:pt x="1724" y="1304"/>
                  </a:lnTo>
                  <a:lnTo>
                    <a:pt x="1743" y="1286"/>
                  </a:lnTo>
                  <a:lnTo>
                    <a:pt x="1752" y="1276"/>
                  </a:lnTo>
                  <a:lnTo>
                    <a:pt x="1781" y="1247"/>
                  </a:lnTo>
                  <a:lnTo>
                    <a:pt x="1790" y="1247"/>
                  </a:lnTo>
                  <a:lnTo>
                    <a:pt x="1800" y="1247"/>
                  </a:lnTo>
                  <a:lnTo>
                    <a:pt x="1810" y="1247"/>
                  </a:lnTo>
                  <a:lnTo>
                    <a:pt x="1819" y="1247"/>
                  </a:lnTo>
                  <a:lnTo>
                    <a:pt x="1828" y="1238"/>
                  </a:lnTo>
                  <a:lnTo>
                    <a:pt x="1828" y="1228"/>
                  </a:lnTo>
                  <a:lnTo>
                    <a:pt x="1867" y="1200"/>
                  </a:lnTo>
                  <a:lnTo>
                    <a:pt x="1895" y="1181"/>
                  </a:lnTo>
                  <a:lnTo>
                    <a:pt x="1895" y="1190"/>
                  </a:lnTo>
                  <a:lnTo>
                    <a:pt x="1895" y="1181"/>
                  </a:lnTo>
                  <a:lnTo>
                    <a:pt x="1886" y="1181"/>
                  </a:lnTo>
                  <a:lnTo>
                    <a:pt x="1895" y="1181"/>
                  </a:lnTo>
                  <a:lnTo>
                    <a:pt x="1895" y="1171"/>
                  </a:lnTo>
                  <a:lnTo>
                    <a:pt x="1895" y="1162"/>
                  </a:lnTo>
                  <a:lnTo>
                    <a:pt x="1905" y="1152"/>
                  </a:lnTo>
                  <a:lnTo>
                    <a:pt x="1914" y="1152"/>
                  </a:lnTo>
                  <a:lnTo>
                    <a:pt x="1933" y="1162"/>
                  </a:lnTo>
                  <a:lnTo>
                    <a:pt x="1924" y="1171"/>
                  </a:lnTo>
                  <a:lnTo>
                    <a:pt x="1914" y="1181"/>
                  </a:lnTo>
                  <a:lnTo>
                    <a:pt x="1924" y="1181"/>
                  </a:lnTo>
                  <a:lnTo>
                    <a:pt x="1933" y="1171"/>
                  </a:lnTo>
                  <a:lnTo>
                    <a:pt x="1971" y="1181"/>
                  </a:lnTo>
                  <a:lnTo>
                    <a:pt x="1981" y="1171"/>
                  </a:lnTo>
                  <a:lnTo>
                    <a:pt x="2000" y="1181"/>
                  </a:lnTo>
                  <a:lnTo>
                    <a:pt x="2009" y="1171"/>
                  </a:lnTo>
                  <a:lnTo>
                    <a:pt x="2019" y="1171"/>
                  </a:lnTo>
                  <a:lnTo>
                    <a:pt x="2019" y="1181"/>
                  </a:lnTo>
                  <a:lnTo>
                    <a:pt x="2028" y="1181"/>
                  </a:lnTo>
                  <a:lnTo>
                    <a:pt x="2028" y="1190"/>
                  </a:lnTo>
                  <a:lnTo>
                    <a:pt x="2028" y="1200"/>
                  </a:lnTo>
                  <a:lnTo>
                    <a:pt x="2038" y="1200"/>
                  </a:lnTo>
                  <a:lnTo>
                    <a:pt x="2048" y="1200"/>
                  </a:lnTo>
                  <a:lnTo>
                    <a:pt x="2048" y="1209"/>
                  </a:lnTo>
                  <a:lnTo>
                    <a:pt x="2057" y="1209"/>
                  </a:lnTo>
                  <a:lnTo>
                    <a:pt x="2076" y="1219"/>
                  </a:lnTo>
                  <a:lnTo>
                    <a:pt x="2086" y="1209"/>
                  </a:lnTo>
                  <a:lnTo>
                    <a:pt x="2086" y="1200"/>
                  </a:lnTo>
                  <a:lnTo>
                    <a:pt x="2095" y="1200"/>
                  </a:lnTo>
                  <a:lnTo>
                    <a:pt x="2105" y="1200"/>
                  </a:lnTo>
                  <a:lnTo>
                    <a:pt x="2086" y="1219"/>
                  </a:lnTo>
                  <a:lnTo>
                    <a:pt x="2086" y="1228"/>
                  </a:lnTo>
                  <a:lnTo>
                    <a:pt x="2095" y="1238"/>
                  </a:lnTo>
                  <a:lnTo>
                    <a:pt x="2114" y="1247"/>
                  </a:lnTo>
                  <a:lnTo>
                    <a:pt x="2133" y="1257"/>
                  </a:lnTo>
                  <a:lnTo>
                    <a:pt x="2143" y="1257"/>
                  </a:lnTo>
                  <a:lnTo>
                    <a:pt x="2152" y="1257"/>
                  </a:lnTo>
                  <a:lnTo>
                    <a:pt x="2171" y="1257"/>
                  </a:lnTo>
                  <a:lnTo>
                    <a:pt x="2171" y="1266"/>
                  </a:lnTo>
                  <a:lnTo>
                    <a:pt x="2181" y="1266"/>
                  </a:lnTo>
                  <a:lnTo>
                    <a:pt x="2181" y="1276"/>
                  </a:lnTo>
                  <a:lnTo>
                    <a:pt x="2191" y="1266"/>
                  </a:lnTo>
                  <a:lnTo>
                    <a:pt x="2200" y="1266"/>
                  </a:lnTo>
                  <a:lnTo>
                    <a:pt x="2209" y="1276"/>
                  </a:lnTo>
                  <a:lnTo>
                    <a:pt x="2219" y="1266"/>
                  </a:lnTo>
                  <a:lnTo>
                    <a:pt x="2229" y="1247"/>
                  </a:lnTo>
                  <a:lnTo>
                    <a:pt x="2229" y="1238"/>
                  </a:lnTo>
                  <a:lnTo>
                    <a:pt x="2229" y="1228"/>
                  </a:lnTo>
                  <a:lnTo>
                    <a:pt x="2219" y="1219"/>
                  </a:lnTo>
                  <a:lnTo>
                    <a:pt x="2209" y="1200"/>
                  </a:lnTo>
                  <a:lnTo>
                    <a:pt x="2191" y="1162"/>
                  </a:lnTo>
                  <a:lnTo>
                    <a:pt x="2181" y="1143"/>
                  </a:lnTo>
                  <a:lnTo>
                    <a:pt x="2181" y="1133"/>
                  </a:lnTo>
                  <a:lnTo>
                    <a:pt x="2181" y="1124"/>
                  </a:lnTo>
                  <a:lnTo>
                    <a:pt x="2191" y="1105"/>
                  </a:lnTo>
                  <a:lnTo>
                    <a:pt x="2191" y="1095"/>
                  </a:lnTo>
                  <a:lnTo>
                    <a:pt x="2181" y="1086"/>
                  </a:lnTo>
                  <a:lnTo>
                    <a:pt x="2171" y="1086"/>
                  </a:lnTo>
                  <a:lnTo>
                    <a:pt x="2162" y="1076"/>
                  </a:lnTo>
                  <a:lnTo>
                    <a:pt x="2152" y="1066"/>
                  </a:lnTo>
                  <a:lnTo>
                    <a:pt x="2143" y="1076"/>
                  </a:lnTo>
                  <a:lnTo>
                    <a:pt x="2152" y="1066"/>
                  </a:lnTo>
                  <a:lnTo>
                    <a:pt x="2162" y="1066"/>
                  </a:lnTo>
                  <a:lnTo>
                    <a:pt x="2171" y="1057"/>
                  </a:lnTo>
                  <a:lnTo>
                    <a:pt x="2181" y="1048"/>
                  </a:lnTo>
                  <a:lnTo>
                    <a:pt x="2181" y="1038"/>
                  </a:lnTo>
                  <a:lnTo>
                    <a:pt x="2171" y="1038"/>
                  </a:lnTo>
                  <a:lnTo>
                    <a:pt x="2171" y="1028"/>
                  </a:lnTo>
                  <a:lnTo>
                    <a:pt x="2162" y="1028"/>
                  </a:lnTo>
                  <a:lnTo>
                    <a:pt x="2162" y="1019"/>
                  </a:lnTo>
                  <a:lnTo>
                    <a:pt x="2171" y="1019"/>
                  </a:lnTo>
                  <a:lnTo>
                    <a:pt x="2191" y="1000"/>
                  </a:lnTo>
                  <a:lnTo>
                    <a:pt x="2200" y="981"/>
                  </a:lnTo>
                  <a:lnTo>
                    <a:pt x="2200" y="971"/>
                  </a:lnTo>
                  <a:lnTo>
                    <a:pt x="2209" y="971"/>
                  </a:lnTo>
                  <a:lnTo>
                    <a:pt x="2219" y="962"/>
                  </a:lnTo>
                  <a:lnTo>
                    <a:pt x="2219" y="952"/>
                  </a:lnTo>
                  <a:lnTo>
                    <a:pt x="2229" y="943"/>
                  </a:lnTo>
                  <a:lnTo>
                    <a:pt x="2229" y="933"/>
                  </a:lnTo>
                  <a:lnTo>
                    <a:pt x="2229" y="923"/>
                  </a:lnTo>
                  <a:lnTo>
                    <a:pt x="2229" y="914"/>
                  </a:lnTo>
                  <a:lnTo>
                    <a:pt x="2219" y="905"/>
                  </a:lnTo>
                  <a:lnTo>
                    <a:pt x="2219" y="895"/>
                  </a:lnTo>
                  <a:lnTo>
                    <a:pt x="2219" y="885"/>
                  </a:lnTo>
                  <a:lnTo>
                    <a:pt x="2209" y="876"/>
                  </a:lnTo>
                  <a:lnTo>
                    <a:pt x="2209" y="866"/>
                  </a:lnTo>
                  <a:lnTo>
                    <a:pt x="2200" y="866"/>
                  </a:lnTo>
                  <a:lnTo>
                    <a:pt x="2209" y="866"/>
                  </a:lnTo>
                  <a:lnTo>
                    <a:pt x="2219" y="866"/>
                  </a:lnTo>
                  <a:lnTo>
                    <a:pt x="2229" y="876"/>
                  </a:lnTo>
                  <a:lnTo>
                    <a:pt x="2229" y="885"/>
                  </a:lnTo>
                  <a:lnTo>
                    <a:pt x="2229" y="895"/>
                  </a:lnTo>
                  <a:lnTo>
                    <a:pt x="2229" y="885"/>
                  </a:lnTo>
                  <a:lnTo>
                    <a:pt x="2229" y="876"/>
                  </a:lnTo>
                  <a:lnTo>
                    <a:pt x="2248" y="857"/>
                  </a:lnTo>
                  <a:lnTo>
                    <a:pt x="2238" y="847"/>
                  </a:lnTo>
                  <a:lnTo>
                    <a:pt x="2229" y="847"/>
                  </a:lnTo>
                  <a:lnTo>
                    <a:pt x="2219" y="847"/>
                  </a:lnTo>
                  <a:lnTo>
                    <a:pt x="2219" y="838"/>
                  </a:lnTo>
                  <a:lnTo>
                    <a:pt x="2229" y="838"/>
                  </a:lnTo>
                  <a:lnTo>
                    <a:pt x="2229" y="828"/>
                  </a:lnTo>
                  <a:lnTo>
                    <a:pt x="2238" y="828"/>
                  </a:lnTo>
                  <a:lnTo>
                    <a:pt x="2238" y="809"/>
                  </a:lnTo>
                  <a:lnTo>
                    <a:pt x="2257" y="800"/>
                  </a:lnTo>
                  <a:lnTo>
                    <a:pt x="2267" y="790"/>
                  </a:lnTo>
                  <a:lnTo>
                    <a:pt x="2276" y="781"/>
                  </a:lnTo>
                  <a:lnTo>
                    <a:pt x="2267" y="781"/>
                  </a:lnTo>
                  <a:lnTo>
                    <a:pt x="2267" y="771"/>
                  </a:lnTo>
                  <a:lnTo>
                    <a:pt x="2257" y="771"/>
                  </a:lnTo>
                  <a:lnTo>
                    <a:pt x="2257" y="762"/>
                  </a:lnTo>
                  <a:lnTo>
                    <a:pt x="2257" y="752"/>
                  </a:lnTo>
                  <a:lnTo>
                    <a:pt x="2248" y="752"/>
                  </a:lnTo>
                  <a:lnTo>
                    <a:pt x="2257" y="743"/>
                  </a:lnTo>
                  <a:lnTo>
                    <a:pt x="2257" y="752"/>
                  </a:lnTo>
                  <a:lnTo>
                    <a:pt x="2267" y="752"/>
                  </a:lnTo>
                  <a:lnTo>
                    <a:pt x="2267" y="762"/>
                  </a:lnTo>
                  <a:lnTo>
                    <a:pt x="2276" y="771"/>
                  </a:lnTo>
                  <a:lnTo>
                    <a:pt x="2286" y="771"/>
                  </a:lnTo>
                  <a:lnTo>
                    <a:pt x="2286" y="752"/>
                  </a:lnTo>
                  <a:lnTo>
                    <a:pt x="2276" y="743"/>
                  </a:lnTo>
                  <a:lnTo>
                    <a:pt x="2276" y="733"/>
                  </a:lnTo>
                  <a:lnTo>
                    <a:pt x="2286" y="733"/>
                  </a:lnTo>
                  <a:lnTo>
                    <a:pt x="2286" y="724"/>
                  </a:lnTo>
                  <a:lnTo>
                    <a:pt x="2286" y="714"/>
                  </a:lnTo>
                  <a:lnTo>
                    <a:pt x="2276" y="705"/>
                  </a:lnTo>
                  <a:lnTo>
                    <a:pt x="2267" y="705"/>
                  </a:lnTo>
                  <a:lnTo>
                    <a:pt x="2229" y="695"/>
                  </a:lnTo>
                  <a:lnTo>
                    <a:pt x="2219" y="695"/>
                  </a:lnTo>
                  <a:lnTo>
                    <a:pt x="2248" y="695"/>
                  </a:lnTo>
                  <a:lnTo>
                    <a:pt x="2276" y="695"/>
                  </a:lnTo>
                  <a:lnTo>
                    <a:pt x="2286" y="695"/>
                  </a:lnTo>
                  <a:lnTo>
                    <a:pt x="2295" y="685"/>
                  </a:lnTo>
                  <a:lnTo>
                    <a:pt x="2305" y="685"/>
                  </a:lnTo>
                  <a:lnTo>
                    <a:pt x="2305" y="667"/>
                  </a:lnTo>
                  <a:lnTo>
                    <a:pt x="2305" y="657"/>
                  </a:lnTo>
                  <a:lnTo>
                    <a:pt x="2305" y="647"/>
                  </a:lnTo>
                  <a:lnTo>
                    <a:pt x="2295" y="657"/>
                  </a:lnTo>
                  <a:lnTo>
                    <a:pt x="2286" y="657"/>
                  </a:lnTo>
                  <a:lnTo>
                    <a:pt x="2286" y="647"/>
                  </a:lnTo>
                  <a:lnTo>
                    <a:pt x="2267" y="667"/>
                  </a:lnTo>
                  <a:lnTo>
                    <a:pt x="2257" y="667"/>
                  </a:lnTo>
                  <a:lnTo>
                    <a:pt x="2248" y="657"/>
                  </a:lnTo>
                  <a:lnTo>
                    <a:pt x="2257" y="657"/>
                  </a:lnTo>
                  <a:lnTo>
                    <a:pt x="2267" y="647"/>
                  </a:lnTo>
                  <a:lnTo>
                    <a:pt x="2276" y="638"/>
                  </a:lnTo>
                  <a:lnTo>
                    <a:pt x="2276" y="628"/>
                  </a:lnTo>
                  <a:lnTo>
                    <a:pt x="2267" y="628"/>
                  </a:lnTo>
                  <a:lnTo>
                    <a:pt x="2257" y="628"/>
                  </a:lnTo>
                  <a:lnTo>
                    <a:pt x="2248" y="619"/>
                  </a:lnTo>
                  <a:lnTo>
                    <a:pt x="2257" y="609"/>
                  </a:lnTo>
                  <a:lnTo>
                    <a:pt x="2295" y="600"/>
                  </a:lnTo>
                  <a:lnTo>
                    <a:pt x="2305" y="590"/>
                  </a:lnTo>
                  <a:lnTo>
                    <a:pt x="2295" y="581"/>
                  </a:lnTo>
                  <a:lnTo>
                    <a:pt x="2295" y="571"/>
                  </a:lnTo>
                  <a:lnTo>
                    <a:pt x="2295" y="562"/>
                  </a:lnTo>
                  <a:lnTo>
                    <a:pt x="2305" y="562"/>
                  </a:lnTo>
                  <a:lnTo>
                    <a:pt x="2295" y="552"/>
                  </a:lnTo>
                  <a:lnTo>
                    <a:pt x="2286" y="543"/>
                  </a:lnTo>
                  <a:lnTo>
                    <a:pt x="2267" y="543"/>
                  </a:lnTo>
                  <a:lnTo>
                    <a:pt x="2286" y="543"/>
                  </a:lnTo>
                  <a:lnTo>
                    <a:pt x="2305" y="543"/>
                  </a:lnTo>
                  <a:lnTo>
                    <a:pt x="2324" y="543"/>
                  </a:lnTo>
                  <a:lnTo>
                    <a:pt x="2324" y="524"/>
                  </a:lnTo>
                  <a:lnTo>
                    <a:pt x="2314" y="524"/>
                  </a:lnTo>
                  <a:lnTo>
                    <a:pt x="2314" y="514"/>
                  </a:lnTo>
                  <a:lnTo>
                    <a:pt x="2305" y="514"/>
                  </a:lnTo>
                  <a:lnTo>
                    <a:pt x="2305" y="504"/>
                  </a:lnTo>
                  <a:lnTo>
                    <a:pt x="2295" y="504"/>
                  </a:lnTo>
                  <a:lnTo>
                    <a:pt x="2286" y="514"/>
                  </a:lnTo>
                  <a:lnTo>
                    <a:pt x="2267" y="514"/>
                  </a:lnTo>
                  <a:lnTo>
                    <a:pt x="2257" y="514"/>
                  </a:lnTo>
                  <a:lnTo>
                    <a:pt x="2267" y="486"/>
                  </a:lnTo>
                  <a:lnTo>
                    <a:pt x="2276" y="476"/>
                  </a:lnTo>
                  <a:lnTo>
                    <a:pt x="2286" y="476"/>
                  </a:lnTo>
                  <a:lnTo>
                    <a:pt x="2295" y="476"/>
                  </a:lnTo>
                  <a:lnTo>
                    <a:pt x="2305" y="486"/>
                  </a:lnTo>
                  <a:lnTo>
                    <a:pt x="2324" y="476"/>
                  </a:lnTo>
                  <a:lnTo>
                    <a:pt x="2333" y="438"/>
                  </a:lnTo>
                  <a:lnTo>
                    <a:pt x="2333" y="419"/>
                  </a:lnTo>
                  <a:lnTo>
                    <a:pt x="2324" y="419"/>
                  </a:lnTo>
                  <a:lnTo>
                    <a:pt x="2324" y="409"/>
                  </a:lnTo>
                  <a:lnTo>
                    <a:pt x="2324" y="400"/>
                  </a:lnTo>
                  <a:lnTo>
                    <a:pt x="2324" y="390"/>
                  </a:lnTo>
                  <a:lnTo>
                    <a:pt x="2343" y="390"/>
                  </a:lnTo>
                  <a:lnTo>
                    <a:pt x="2343" y="381"/>
                  </a:lnTo>
                  <a:lnTo>
                    <a:pt x="2343" y="371"/>
                  </a:lnTo>
                  <a:lnTo>
                    <a:pt x="2333" y="371"/>
                  </a:lnTo>
                  <a:lnTo>
                    <a:pt x="2333" y="362"/>
                  </a:lnTo>
                  <a:lnTo>
                    <a:pt x="2324" y="362"/>
                  </a:lnTo>
                  <a:lnTo>
                    <a:pt x="2324" y="352"/>
                  </a:lnTo>
                  <a:lnTo>
                    <a:pt x="2324" y="343"/>
                  </a:lnTo>
                  <a:lnTo>
                    <a:pt x="2314" y="333"/>
                  </a:lnTo>
                  <a:lnTo>
                    <a:pt x="2314" y="324"/>
                  </a:lnTo>
                  <a:lnTo>
                    <a:pt x="2305" y="314"/>
                  </a:lnTo>
                  <a:lnTo>
                    <a:pt x="2314" y="304"/>
                  </a:lnTo>
                  <a:lnTo>
                    <a:pt x="2333" y="304"/>
                  </a:lnTo>
                  <a:lnTo>
                    <a:pt x="2352" y="304"/>
                  </a:lnTo>
                  <a:lnTo>
                    <a:pt x="2362" y="304"/>
                  </a:lnTo>
                  <a:lnTo>
                    <a:pt x="2371" y="314"/>
                  </a:lnTo>
                  <a:lnTo>
                    <a:pt x="2371" y="295"/>
                  </a:lnTo>
                  <a:lnTo>
                    <a:pt x="2371" y="286"/>
                  </a:lnTo>
                  <a:lnTo>
                    <a:pt x="2381" y="276"/>
                  </a:lnTo>
                  <a:lnTo>
                    <a:pt x="2381" y="266"/>
                  </a:lnTo>
                  <a:lnTo>
                    <a:pt x="2381" y="257"/>
                  </a:lnTo>
                  <a:lnTo>
                    <a:pt x="2381" y="248"/>
                  </a:lnTo>
                  <a:lnTo>
                    <a:pt x="2381" y="238"/>
                  </a:lnTo>
                  <a:lnTo>
                    <a:pt x="2381" y="248"/>
                  </a:lnTo>
                  <a:lnTo>
                    <a:pt x="2371" y="248"/>
                  </a:lnTo>
                  <a:lnTo>
                    <a:pt x="2362" y="238"/>
                  </a:lnTo>
                  <a:lnTo>
                    <a:pt x="2362" y="228"/>
                  </a:lnTo>
                  <a:lnTo>
                    <a:pt x="2371" y="228"/>
                  </a:lnTo>
                  <a:lnTo>
                    <a:pt x="2362" y="219"/>
                  </a:lnTo>
                  <a:lnTo>
                    <a:pt x="2371" y="219"/>
                  </a:lnTo>
                  <a:lnTo>
                    <a:pt x="2381" y="219"/>
                  </a:lnTo>
                  <a:lnTo>
                    <a:pt x="2390" y="219"/>
                  </a:lnTo>
                  <a:lnTo>
                    <a:pt x="2390" y="228"/>
                  </a:lnTo>
                  <a:lnTo>
                    <a:pt x="2390" y="219"/>
                  </a:lnTo>
                  <a:lnTo>
                    <a:pt x="2400" y="209"/>
                  </a:lnTo>
                  <a:lnTo>
                    <a:pt x="2409" y="200"/>
                  </a:lnTo>
                  <a:lnTo>
                    <a:pt x="2409" y="190"/>
                  </a:lnTo>
                  <a:lnTo>
                    <a:pt x="2419" y="190"/>
                  </a:lnTo>
                  <a:lnTo>
                    <a:pt x="2409" y="200"/>
                  </a:lnTo>
                  <a:lnTo>
                    <a:pt x="2419" y="190"/>
                  </a:lnTo>
                  <a:lnTo>
                    <a:pt x="2429" y="190"/>
                  </a:lnTo>
                  <a:close/>
                  <a:moveTo>
                    <a:pt x="1486" y="2257"/>
                  </a:moveTo>
                  <a:lnTo>
                    <a:pt x="1495" y="2247"/>
                  </a:lnTo>
                  <a:lnTo>
                    <a:pt x="1514" y="2238"/>
                  </a:lnTo>
                  <a:lnTo>
                    <a:pt x="1524" y="2229"/>
                  </a:lnTo>
                  <a:lnTo>
                    <a:pt x="1524" y="2209"/>
                  </a:lnTo>
                  <a:lnTo>
                    <a:pt x="1514" y="2200"/>
                  </a:lnTo>
                  <a:lnTo>
                    <a:pt x="1514" y="2190"/>
                  </a:lnTo>
                  <a:lnTo>
                    <a:pt x="1505" y="2181"/>
                  </a:lnTo>
                  <a:lnTo>
                    <a:pt x="1505" y="2171"/>
                  </a:lnTo>
                  <a:lnTo>
                    <a:pt x="1495" y="2162"/>
                  </a:lnTo>
                  <a:lnTo>
                    <a:pt x="1486" y="2152"/>
                  </a:lnTo>
                  <a:lnTo>
                    <a:pt x="1476" y="2152"/>
                  </a:lnTo>
                  <a:lnTo>
                    <a:pt x="1457" y="2133"/>
                  </a:lnTo>
                  <a:lnTo>
                    <a:pt x="1447" y="2133"/>
                  </a:lnTo>
                  <a:lnTo>
                    <a:pt x="1438" y="2114"/>
                  </a:lnTo>
                  <a:lnTo>
                    <a:pt x="1419" y="2143"/>
                  </a:lnTo>
                  <a:lnTo>
                    <a:pt x="1419" y="2152"/>
                  </a:lnTo>
                  <a:lnTo>
                    <a:pt x="1419" y="2171"/>
                  </a:lnTo>
                  <a:lnTo>
                    <a:pt x="1419" y="2181"/>
                  </a:lnTo>
                  <a:lnTo>
                    <a:pt x="1409" y="2190"/>
                  </a:lnTo>
                  <a:lnTo>
                    <a:pt x="1381" y="2247"/>
                  </a:lnTo>
                  <a:lnTo>
                    <a:pt x="1352" y="2267"/>
                  </a:lnTo>
                  <a:lnTo>
                    <a:pt x="1343" y="2276"/>
                  </a:lnTo>
                  <a:lnTo>
                    <a:pt x="1343" y="2285"/>
                  </a:lnTo>
                  <a:lnTo>
                    <a:pt x="1352" y="2276"/>
                  </a:lnTo>
                  <a:lnTo>
                    <a:pt x="1352" y="2267"/>
                  </a:lnTo>
                  <a:lnTo>
                    <a:pt x="1362" y="2267"/>
                  </a:lnTo>
                  <a:lnTo>
                    <a:pt x="1371" y="2267"/>
                  </a:lnTo>
                  <a:lnTo>
                    <a:pt x="1381" y="2267"/>
                  </a:lnTo>
                  <a:lnTo>
                    <a:pt x="1371" y="2285"/>
                  </a:lnTo>
                  <a:lnTo>
                    <a:pt x="1371" y="2295"/>
                  </a:lnTo>
                  <a:lnTo>
                    <a:pt x="1371" y="2314"/>
                  </a:lnTo>
                  <a:lnTo>
                    <a:pt x="1381" y="2324"/>
                  </a:lnTo>
                  <a:lnTo>
                    <a:pt x="1390" y="2333"/>
                  </a:lnTo>
                  <a:lnTo>
                    <a:pt x="1390" y="2343"/>
                  </a:lnTo>
                  <a:lnTo>
                    <a:pt x="1390" y="2352"/>
                  </a:lnTo>
                  <a:lnTo>
                    <a:pt x="1400" y="2362"/>
                  </a:lnTo>
                  <a:lnTo>
                    <a:pt x="1390" y="2381"/>
                  </a:lnTo>
                  <a:lnTo>
                    <a:pt x="1400" y="2390"/>
                  </a:lnTo>
                  <a:lnTo>
                    <a:pt x="1400" y="2409"/>
                  </a:lnTo>
                  <a:lnTo>
                    <a:pt x="1409" y="2419"/>
                  </a:lnTo>
                  <a:lnTo>
                    <a:pt x="1400" y="2438"/>
                  </a:lnTo>
                  <a:lnTo>
                    <a:pt x="1390" y="2457"/>
                  </a:lnTo>
                  <a:lnTo>
                    <a:pt x="1381" y="2467"/>
                  </a:lnTo>
                  <a:lnTo>
                    <a:pt x="1390" y="2467"/>
                  </a:lnTo>
                  <a:lnTo>
                    <a:pt x="1400" y="2476"/>
                  </a:lnTo>
                  <a:lnTo>
                    <a:pt x="1400" y="2485"/>
                  </a:lnTo>
                  <a:lnTo>
                    <a:pt x="1409" y="2485"/>
                  </a:lnTo>
                  <a:lnTo>
                    <a:pt x="1419" y="2485"/>
                  </a:lnTo>
                  <a:lnTo>
                    <a:pt x="1409" y="2467"/>
                  </a:lnTo>
                  <a:lnTo>
                    <a:pt x="1409" y="2457"/>
                  </a:lnTo>
                  <a:lnTo>
                    <a:pt x="1409" y="2438"/>
                  </a:lnTo>
                  <a:lnTo>
                    <a:pt x="1419" y="2419"/>
                  </a:lnTo>
                  <a:lnTo>
                    <a:pt x="1429" y="2390"/>
                  </a:lnTo>
                  <a:lnTo>
                    <a:pt x="1429" y="2371"/>
                  </a:lnTo>
                  <a:lnTo>
                    <a:pt x="1429" y="2362"/>
                  </a:lnTo>
                  <a:lnTo>
                    <a:pt x="1438" y="2362"/>
                  </a:lnTo>
                  <a:lnTo>
                    <a:pt x="1438" y="2352"/>
                  </a:lnTo>
                  <a:lnTo>
                    <a:pt x="1447" y="2343"/>
                  </a:lnTo>
                  <a:lnTo>
                    <a:pt x="1447" y="2333"/>
                  </a:lnTo>
                  <a:lnTo>
                    <a:pt x="1457" y="2324"/>
                  </a:lnTo>
                  <a:lnTo>
                    <a:pt x="1457" y="2314"/>
                  </a:lnTo>
                  <a:lnTo>
                    <a:pt x="1457" y="2305"/>
                  </a:lnTo>
                  <a:lnTo>
                    <a:pt x="1457" y="2295"/>
                  </a:lnTo>
                  <a:lnTo>
                    <a:pt x="1467" y="2295"/>
                  </a:lnTo>
                  <a:lnTo>
                    <a:pt x="1467" y="2285"/>
                  </a:lnTo>
                  <a:lnTo>
                    <a:pt x="1476" y="2295"/>
                  </a:lnTo>
                  <a:lnTo>
                    <a:pt x="1476" y="2285"/>
                  </a:lnTo>
                  <a:lnTo>
                    <a:pt x="1476" y="2276"/>
                  </a:lnTo>
                  <a:lnTo>
                    <a:pt x="1476" y="2267"/>
                  </a:lnTo>
                  <a:lnTo>
                    <a:pt x="1486" y="2257"/>
                  </a:lnTo>
                  <a:close/>
                  <a:moveTo>
                    <a:pt x="2724" y="3305"/>
                  </a:moveTo>
                  <a:lnTo>
                    <a:pt x="2714" y="3295"/>
                  </a:lnTo>
                  <a:lnTo>
                    <a:pt x="2714" y="3285"/>
                  </a:lnTo>
                  <a:lnTo>
                    <a:pt x="2705" y="3285"/>
                  </a:lnTo>
                  <a:lnTo>
                    <a:pt x="2705" y="3276"/>
                  </a:lnTo>
                  <a:lnTo>
                    <a:pt x="2695" y="3276"/>
                  </a:lnTo>
                  <a:lnTo>
                    <a:pt x="2695" y="3267"/>
                  </a:lnTo>
                  <a:lnTo>
                    <a:pt x="2676" y="3257"/>
                  </a:lnTo>
                  <a:lnTo>
                    <a:pt x="2667" y="3257"/>
                  </a:lnTo>
                  <a:lnTo>
                    <a:pt x="2667" y="3247"/>
                  </a:lnTo>
                  <a:lnTo>
                    <a:pt x="2657" y="3257"/>
                  </a:lnTo>
                  <a:lnTo>
                    <a:pt x="2638" y="3257"/>
                  </a:lnTo>
                  <a:lnTo>
                    <a:pt x="2638" y="3247"/>
                  </a:lnTo>
                  <a:lnTo>
                    <a:pt x="2619" y="3247"/>
                  </a:lnTo>
                  <a:lnTo>
                    <a:pt x="2610" y="3238"/>
                  </a:lnTo>
                  <a:lnTo>
                    <a:pt x="2600" y="3238"/>
                  </a:lnTo>
                  <a:lnTo>
                    <a:pt x="2581" y="3228"/>
                  </a:lnTo>
                  <a:lnTo>
                    <a:pt x="2571" y="3219"/>
                  </a:lnTo>
                  <a:lnTo>
                    <a:pt x="2562" y="3219"/>
                  </a:lnTo>
                  <a:lnTo>
                    <a:pt x="2562" y="3209"/>
                  </a:lnTo>
                  <a:lnTo>
                    <a:pt x="2552" y="3209"/>
                  </a:lnTo>
                  <a:lnTo>
                    <a:pt x="2543" y="3200"/>
                  </a:lnTo>
                  <a:lnTo>
                    <a:pt x="2533" y="3190"/>
                  </a:lnTo>
                  <a:lnTo>
                    <a:pt x="2533" y="3181"/>
                  </a:lnTo>
                  <a:lnTo>
                    <a:pt x="2533" y="3162"/>
                  </a:lnTo>
                  <a:lnTo>
                    <a:pt x="2524" y="3162"/>
                  </a:lnTo>
                  <a:lnTo>
                    <a:pt x="2514" y="3171"/>
                  </a:lnTo>
                  <a:lnTo>
                    <a:pt x="2467" y="3181"/>
                  </a:lnTo>
                  <a:lnTo>
                    <a:pt x="2467" y="3190"/>
                  </a:lnTo>
                  <a:lnTo>
                    <a:pt x="2457" y="3190"/>
                  </a:lnTo>
                  <a:lnTo>
                    <a:pt x="2467" y="3200"/>
                  </a:lnTo>
                  <a:lnTo>
                    <a:pt x="2467" y="3209"/>
                  </a:lnTo>
                  <a:lnTo>
                    <a:pt x="2457" y="3209"/>
                  </a:lnTo>
                  <a:lnTo>
                    <a:pt x="2457" y="3219"/>
                  </a:lnTo>
                  <a:lnTo>
                    <a:pt x="2447" y="3228"/>
                  </a:lnTo>
                  <a:lnTo>
                    <a:pt x="2457" y="3228"/>
                  </a:lnTo>
                  <a:lnTo>
                    <a:pt x="2476" y="3228"/>
                  </a:lnTo>
                  <a:lnTo>
                    <a:pt x="2495" y="3228"/>
                  </a:lnTo>
                  <a:lnTo>
                    <a:pt x="2505" y="3228"/>
                  </a:lnTo>
                  <a:lnTo>
                    <a:pt x="2505" y="3238"/>
                  </a:lnTo>
                  <a:lnTo>
                    <a:pt x="2514" y="3238"/>
                  </a:lnTo>
                  <a:lnTo>
                    <a:pt x="2533" y="3247"/>
                  </a:lnTo>
                  <a:lnTo>
                    <a:pt x="2543" y="3247"/>
                  </a:lnTo>
                  <a:lnTo>
                    <a:pt x="2543" y="3257"/>
                  </a:lnTo>
                  <a:lnTo>
                    <a:pt x="2552" y="3267"/>
                  </a:lnTo>
                  <a:lnTo>
                    <a:pt x="2571" y="3276"/>
                  </a:lnTo>
                  <a:lnTo>
                    <a:pt x="2581" y="3276"/>
                  </a:lnTo>
                  <a:lnTo>
                    <a:pt x="2590" y="3285"/>
                  </a:lnTo>
                  <a:lnTo>
                    <a:pt x="2600" y="3285"/>
                  </a:lnTo>
                  <a:lnTo>
                    <a:pt x="2610" y="3285"/>
                  </a:lnTo>
                  <a:lnTo>
                    <a:pt x="2619" y="3285"/>
                  </a:lnTo>
                  <a:lnTo>
                    <a:pt x="2619" y="3295"/>
                  </a:lnTo>
                  <a:lnTo>
                    <a:pt x="2638" y="3295"/>
                  </a:lnTo>
                  <a:lnTo>
                    <a:pt x="2648" y="3295"/>
                  </a:lnTo>
                  <a:lnTo>
                    <a:pt x="2657" y="3295"/>
                  </a:lnTo>
                  <a:lnTo>
                    <a:pt x="2667" y="3285"/>
                  </a:lnTo>
                  <a:lnTo>
                    <a:pt x="2676" y="3295"/>
                  </a:lnTo>
                  <a:lnTo>
                    <a:pt x="2676" y="3305"/>
                  </a:lnTo>
                  <a:lnTo>
                    <a:pt x="2695" y="3305"/>
                  </a:lnTo>
                  <a:lnTo>
                    <a:pt x="2705" y="3305"/>
                  </a:lnTo>
                  <a:lnTo>
                    <a:pt x="2714" y="3305"/>
                  </a:lnTo>
                  <a:lnTo>
                    <a:pt x="2724" y="3314"/>
                  </a:lnTo>
                  <a:lnTo>
                    <a:pt x="2724" y="3305"/>
                  </a:lnTo>
                  <a:close/>
                  <a:moveTo>
                    <a:pt x="3019" y="3190"/>
                  </a:moveTo>
                  <a:lnTo>
                    <a:pt x="3009" y="3190"/>
                  </a:lnTo>
                  <a:lnTo>
                    <a:pt x="3000" y="3190"/>
                  </a:lnTo>
                  <a:lnTo>
                    <a:pt x="2991" y="3181"/>
                  </a:lnTo>
                  <a:lnTo>
                    <a:pt x="2971" y="3181"/>
                  </a:lnTo>
                  <a:lnTo>
                    <a:pt x="2962" y="3181"/>
                  </a:lnTo>
                  <a:lnTo>
                    <a:pt x="2962" y="3171"/>
                  </a:lnTo>
                  <a:lnTo>
                    <a:pt x="2952" y="3171"/>
                  </a:lnTo>
                  <a:lnTo>
                    <a:pt x="2943" y="3171"/>
                  </a:lnTo>
                  <a:lnTo>
                    <a:pt x="2933" y="3171"/>
                  </a:lnTo>
                  <a:lnTo>
                    <a:pt x="2924" y="3171"/>
                  </a:lnTo>
                  <a:lnTo>
                    <a:pt x="2914" y="3171"/>
                  </a:lnTo>
                  <a:lnTo>
                    <a:pt x="2905" y="3171"/>
                  </a:lnTo>
                  <a:lnTo>
                    <a:pt x="2905" y="3162"/>
                  </a:lnTo>
                  <a:lnTo>
                    <a:pt x="2895" y="3162"/>
                  </a:lnTo>
                  <a:lnTo>
                    <a:pt x="2886" y="3162"/>
                  </a:lnTo>
                  <a:lnTo>
                    <a:pt x="2876" y="3162"/>
                  </a:lnTo>
                  <a:lnTo>
                    <a:pt x="2867" y="3171"/>
                  </a:lnTo>
                  <a:lnTo>
                    <a:pt x="2857" y="3171"/>
                  </a:lnTo>
                  <a:lnTo>
                    <a:pt x="2857" y="3162"/>
                  </a:lnTo>
                  <a:lnTo>
                    <a:pt x="2848" y="3162"/>
                  </a:lnTo>
                  <a:lnTo>
                    <a:pt x="2838" y="3162"/>
                  </a:lnTo>
                  <a:lnTo>
                    <a:pt x="2828" y="3162"/>
                  </a:lnTo>
                  <a:lnTo>
                    <a:pt x="2838" y="3181"/>
                  </a:lnTo>
                  <a:lnTo>
                    <a:pt x="2857" y="3181"/>
                  </a:lnTo>
                  <a:lnTo>
                    <a:pt x="2905" y="3190"/>
                  </a:lnTo>
                  <a:lnTo>
                    <a:pt x="2914" y="3190"/>
                  </a:lnTo>
                  <a:lnTo>
                    <a:pt x="2924" y="3190"/>
                  </a:lnTo>
                  <a:lnTo>
                    <a:pt x="2933" y="3190"/>
                  </a:lnTo>
                  <a:lnTo>
                    <a:pt x="2971" y="3190"/>
                  </a:lnTo>
                  <a:lnTo>
                    <a:pt x="2981" y="3190"/>
                  </a:lnTo>
                  <a:lnTo>
                    <a:pt x="3000" y="3200"/>
                  </a:lnTo>
                  <a:lnTo>
                    <a:pt x="3009" y="3200"/>
                  </a:lnTo>
                  <a:lnTo>
                    <a:pt x="3019" y="3200"/>
                  </a:lnTo>
                  <a:lnTo>
                    <a:pt x="3019" y="31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78"/>
            <p:cNvSpPr>
              <a:spLocks noChangeArrowheads="1"/>
            </p:cNvSpPr>
            <p:nvPr/>
          </p:nvSpPr>
          <p:spPr bwMode="auto">
            <a:xfrm>
              <a:off x="7071533" y="5814700"/>
              <a:ext cx="199729" cy="131241"/>
            </a:xfrm>
            <a:custGeom>
              <a:avLst/>
              <a:gdLst>
                <a:gd name="T0" fmla="*/ 2147483647 w 773"/>
                <a:gd name="T1" fmla="*/ 2147483647 h 506"/>
                <a:gd name="T2" fmla="*/ 2147483647 w 773"/>
                <a:gd name="T3" fmla="*/ 2147483647 h 506"/>
                <a:gd name="T4" fmla="*/ 2147483647 w 773"/>
                <a:gd name="T5" fmla="*/ 2147483647 h 506"/>
                <a:gd name="T6" fmla="*/ 2147483647 w 773"/>
                <a:gd name="T7" fmla="*/ 2147483647 h 506"/>
                <a:gd name="T8" fmla="*/ 2147483647 w 773"/>
                <a:gd name="T9" fmla="*/ 2147483647 h 506"/>
                <a:gd name="T10" fmla="*/ 2147483647 w 773"/>
                <a:gd name="T11" fmla="*/ 2147483647 h 506"/>
                <a:gd name="T12" fmla="*/ 2147483647 w 773"/>
                <a:gd name="T13" fmla="*/ 2147483647 h 506"/>
                <a:gd name="T14" fmla="*/ 2147483647 w 773"/>
                <a:gd name="T15" fmla="*/ 2147483647 h 506"/>
                <a:gd name="T16" fmla="*/ 2147483647 w 773"/>
                <a:gd name="T17" fmla="*/ 2147483647 h 506"/>
                <a:gd name="T18" fmla="*/ 2147483647 w 773"/>
                <a:gd name="T19" fmla="*/ 2147483647 h 506"/>
                <a:gd name="T20" fmla="*/ 2147483647 w 773"/>
                <a:gd name="T21" fmla="*/ 2147483647 h 506"/>
                <a:gd name="T22" fmla="*/ 2147483647 w 773"/>
                <a:gd name="T23" fmla="*/ 2147483647 h 506"/>
                <a:gd name="T24" fmla="*/ 2147483647 w 773"/>
                <a:gd name="T25" fmla="*/ 2147483647 h 506"/>
                <a:gd name="T26" fmla="*/ 2147483647 w 773"/>
                <a:gd name="T27" fmla="*/ 2147483647 h 506"/>
                <a:gd name="T28" fmla="*/ 2147483647 w 773"/>
                <a:gd name="T29" fmla="*/ 2147483647 h 506"/>
                <a:gd name="T30" fmla="*/ 2147483647 w 773"/>
                <a:gd name="T31" fmla="*/ 2147483647 h 506"/>
                <a:gd name="T32" fmla="*/ 2147483647 w 773"/>
                <a:gd name="T33" fmla="*/ 2147483647 h 506"/>
                <a:gd name="T34" fmla="*/ 2147483647 w 773"/>
                <a:gd name="T35" fmla="*/ 2147483647 h 506"/>
                <a:gd name="T36" fmla="*/ 2147483647 w 773"/>
                <a:gd name="T37" fmla="*/ 2147483647 h 506"/>
                <a:gd name="T38" fmla="*/ 2147483647 w 773"/>
                <a:gd name="T39" fmla="*/ 2147483647 h 506"/>
                <a:gd name="T40" fmla="*/ 2147483647 w 773"/>
                <a:gd name="T41" fmla="*/ 2147483647 h 506"/>
                <a:gd name="T42" fmla="*/ 2147483647 w 773"/>
                <a:gd name="T43" fmla="*/ 2147483647 h 506"/>
                <a:gd name="T44" fmla="*/ 2147483647 w 773"/>
                <a:gd name="T45" fmla="*/ 2147483647 h 506"/>
                <a:gd name="T46" fmla="*/ 2147483647 w 773"/>
                <a:gd name="T47" fmla="*/ 2147483647 h 506"/>
                <a:gd name="T48" fmla="*/ 2147483647 w 773"/>
                <a:gd name="T49" fmla="*/ 2147483647 h 506"/>
                <a:gd name="T50" fmla="*/ 2147483647 w 773"/>
                <a:gd name="T51" fmla="*/ 2147483647 h 506"/>
                <a:gd name="T52" fmla="*/ 2147483647 w 773"/>
                <a:gd name="T53" fmla="*/ 2147483647 h 506"/>
                <a:gd name="T54" fmla="*/ 2147483647 w 773"/>
                <a:gd name="T55" fmla="*/ 2147483647 h 506"/>
                <a:gd name="T56" fmla="*/ 2147483647 w 773"/>
                <a:gd name="T57" fmla="*/ 2147483647 h 506"/>
                <a:gd name="T58" fmla="*/ 2147483647 w 773"/>
                <a:gd name="T59" fmla="*/ 2147483647 h 506"/>
                <a:gd name="T60" fmla="*/ 2147483647 w 773"/>
                <a:gd name="T61" fmla="*/ 2147483647 h 506"/>
                <a:gd name="T62" fmla="*/ 2147483647 w 773"/>
                <a:gd name="T63" fmla="*/ 2147483647 h 506"/>
                <a:gd name="T64" fmla="*/ 2147483647 w 773"/>
                <a:gd name="T65" fmla="*/ 2147483647 h 506"/>
                <a:gd name="T66" fmla="*/ 2147483647 w 773"/>
                <a:gd name="T67" fmla="*/ 2147483647 h 506"/>
                <a:gd name="T68" fmla="*/ 0 w 773"/>
                <a:gd name="T69" fmla="*/ 2147483647 h 506"/>
                <a:gd name="T70" fmla="*/ 2147483647 w 773"/>
                <a:gd name="T71" fmla="*/ 2147483647 h 506"/>
                <a:gd name="T72" fmla="*/ 2147483647 w 773"/>
                <a:gd name="T73" fmla="*/ 2147483647 h 506"/>
                <a:gd name="T74" fmla="*/ 2147483647 w 773"/>
                <a:gd name="T75" fmla="*/ 2147483647 h 506"/>
                <a:gd name="T76" fmla="*/ 2147483647 w 773"/>
                <a:gd name="T77" fmla="*/ 2147483647 h 506"/>
                <a:gd name="T78" fmla="*/ 2147483647 w 773"/>
                <a:gd name="T79" fmla="*/ 2147483647 h 506"/>
                <a:gd name="T80" fmla="*/ 2147483647 w 773"/>
                <a:gd name="T81" fmla="*/ 2147483647 h 506"/>
                <a:gd name="T82" fmla="*/ 2147483647 w 773"/>
                <a:gd name="T83" fmla="*/ 2147483647 h 506"/>
                <a:gd name="T84" fmla="*/ 2147483647 w 773"/>
                <a:gd name="T85" fmla="*/ 2147483647 h 506"/>
                <a:gd name="T86" fmla="*/ 2147483647 w 773"/>
                <a:gd name="T87" fmla="*/ 2147483647 h 506"/>
                <a:gd name="T88" fmla="*/ 2147483647 w 773"/>
                <a:gd name="T89" fmla="*/ 2147483647 h 506"/>
                <a:gd name="T90" fmla="*/ 2147483647 w 773"/>
                <a:gd name="T91" fmla="*/ 2147483647 h 506"/>
                <a:gd name="T92" fmla="*/ 2147483647 w 773"/>
                <a:gd name="T93" fmla="*/ 2147483647 h 506"/>
                <a:gd name="T94" fmla="*/ 2147483647 w 773"/>
                <a:gd name="T95" fmla="*/ 2147483647 h 506"/>
                <a:gd name="T96" fmla="*/ 2147483647 w 773"/>
                <a:gd name="T97" fmla="*/ 2147483647 h 506"/>
                <a:gd name="T98" fmla="*/ 2147483647 w 773"/>
                <a:gd name="T99" fmla="*/ 2147483647 h 506"/>
                <a:gd name="T100" fmla="*/ 2147483647 w 773"/>
                <a:gd name="T101" fmla="*/ 2147483647 h 506"/>
                <a:gd name="T102" fmla="*/ 2147483647 w 773"/>
                <a:gd name="T103" fmla="*/ 2147483647 h 506"/>
                <a:gd name="T104" fmla="*/ 2147483647 w 773"/>
                <a:gd name="T105" fmla="*/ 2147483647 h 506"/>
                <a:gd name="T106" fmla="*/ 2147483647 w 773"/>
                <a:gd name="T107" fmla="*/ 2147483647 h 506"/>
                <a:gd name="T108" fmla="*/ 2147483647 w 773"/>
                <a:gd name="T109" fmla="*/ 2147483647 h 506"/>
                <a:gd name="T110" fmla="*/ 2147483647 w 773"/>
                <a:gd name="T111" fmla="*/ 0 h 506"/>
                <a:gd name="T112" fmla="*/ 2147483647 w 773"/>
                <a:gd name="T113" fmla="*/ 2147483647 h 5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73"/>
                <a:gd name="T172" fmla="*/ 0 h 506"/>
                <a:gd name="T173" fmla="*/ 773 w 773"/>
                <a:gd name="T174" fmla="*/ 506 h 5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73" h="506">
                  <a:moveTo>
                    <a:pt x="601" y="19"/>
                  </a:moveTo>
                  <a:lnTo>
                    <a:pt x="619" y="19"/>
                  </a:lnTo>
                  <a:lnTo>
                    <a:pt x="639" y="28"/>
                  </a:lnTo>
                  <a:lnTo>
                    <a:pt x="639" y="38"/>
                  </a:lnTo>
                  <a:lnTo>
                    <a:pt x="696" y="66"/>
                  </a:lnTo>
                  <a:lnTo>
                    <a:pt x="696" y="76"/>
                  </a:lnTo>
                  <a:lnTo>
                    <a:pt x="696" y="85"/>
                  </a:lnTo>
                  <a:lnTo>
                    <a:pt x="705" y="85"/>
                  </a:lnTo>
                  <a:lnTo>
                    <a:pt x="724" y="95"/>
                  </a:lnTo>
                  <a:lnTo>
                    <a:pt x="734" y="95"/>
                  </a:lnTo>
                  <a:lnTo>
                    <a:pt x="734" y="85"/>
                  </a:lnTo>
                  <a:lnTo>
                    <a:pt x="744" y="85"/>
                  </a:lnTo>
                  <a:lnTo>
                    <a:pt x="753" y="85"/>
                  </a:lnTo>
                  <a:lnTo>
                    <a:pt x="762" y="85"/>
                  </a:lnTo>
                  <a:lnTo>
                    <a:pt x="762" y="95"/>
                  </a:lnTo>
                  <a:lnTo>
                    <a:pt x="762" y="104"/>
                  </a:lnTo>
                  <a:lnTo>
                    <a:pt x="762" y="114"/>
                  </a:lnTo>
                  <a:lnTo>
                    <a:pt x="753" y="124"/>
                  </a:lnTo>
                  <a:lnTo>
                    <a:pt x="753" y="133"/>
                  </a:lnTo>
                  <a:lnTo>
                    <a:pt x="753" y="142"/>
                  </a:lnTo>
                  <a:lnTo>
                    <a:pt x="744" y="142"/>
                  </a:lnTo>
                  <a:lnTo>
                    <a:pt x="744" y="162"/>
                  </a:lnTo>
                  <a:lnTo>
                    <a:pt x="734" y="162"/>
                  </a:lnTo>
                  <a:lnTo>
                    <a:pt x="734" y="171"/>
                  </a:lnTo>
                  <a:lnTo>
                    <a:pt x="724" y="181"/>
                  </a:lnTo>
                  <a:lnTo>
                    <a:pt x="715" y="190"/>
                  </a:lnTo>
                  <a:lnTo>
                    <a:pt x="705" y="209"/>
                  </a:lnTo>
                  <a:lnTo>
                    <a:pt x="705" y="219"/>
                  </a:lnTo>
                  <a:lnTo>
                    <a:pt x="667" y="199"/>
                  </a:lnTo>
                  <a:lnTo>
                    <a:pt x="658" y="199"/>
                  </a:lnTo>
                  <a:lnTo>
                    <a:pt x="658" y="209"/>
                  </a:lnTo>
                  <a:lnTo>
                    <a:pt x="648" y="209"/>
                  </a:lnTo>
                  <a:lnTo>
                    <a:pt x="658" y="209"/>
                  </a:lnTo>
                  <a:lnTo>
                    <a:pt x="658" y="219"/>
                  </a:lnTo>
                  <a:lnTo>
                    <a:pt x="658" y="228"/>
                  </a:lnTo>
                  <a:lnTo>
                    <a:pt x="648" y="228"/>
                  </a:lnTo>
                  <a:lnTo>
                    <a:pt x="648" y="238"/>
                  </a:lnTo>
                  <a:lnTo>
                    <a:pt x="648" y="247"/>
                  </a:lnTo>
                  <a:lnTo>
                    <a:pt x="648" y="257"/>
                  </a:lnTo>
                  <a:lnTo>
                    <a:pt x="648" y="266"/>
                  </a:lnTo>
                  <a:lnTo>
                    <a:pt x="658" y="266"/>
                  </a:lnTo>
                  <a:lnTo>
                    <a:pt x="667" y="266"/>
                  </a:lnTo>
                  <a:lnTo>
                    <a:pt x="677" y="266"/>
                  </a:lnTo>
                  <a:lnTo>
                    <a:pt x="686" y="266"/>
                  </a:lnTo>
                  <a:lnTo>
                    <a:pt x="696" y="266"/>
                  </a:lnTo>
                  <a:lnTo>
                    <a:pt x="715" y="266"/>
                  </a:lnTo>
                  <a:lnTo>
                    <a:pt x="724" y="257"/>
                  </a:lnTo>
                  <a:lnTo>
                    <a:pt x="734" y="266"/>
                  </a:lnTo>
                  <a:lnTo>
                    <a:pt x="744" y="266"/>
                  </a:lnTo>
                  <a:lnTo>
                    <a:pt x="753" y="266"/>
                  </a:lnTo>
                  <a:lnTo>
                    <a:pt x="753" y="276"/>
                  </a:lnTo>
                  <a:lnTo>
                    <a:pt x="753" y="285"/>
                  </a:lnTo>
                  <a:lnTo>
                    <a:pt x="762" y="314"/>
                  </a:lnTo>
                  <a:lnTo>
                    <a:pt x="772" y="323"/>
                  </a:lnTo>
                  <a:lnTo>
                    <a:pt x="753" y="323"/>
                  </a:lnTo>
                  <a:lnTo>
                    <a:pt x="744" y="323"/>
                  </a:lnTo>
                  <a:lnTo>
                    <a:pt x="744" y="333"/>
                  </a:lnTo>
                  <a:lnTo>
                    <a:pt x="744" y="342"/>
                  </a:lnTo>
                  <a:lnTo>
                    <a:pt x="734" y="352"/>
                  </a:lnTo>
                  <a:lnTo>
                    <a:pt x="724" y="362"/>
                  </a:lnTo>
                  <a:lnTo>
                    <a:pt x="715" y="352"/>
                  </a:lnTo>
                  <a:lnTo>
                    <a:pt x="696" y="352"/>
                  </a:lnTo>
                  <a:lnTo>
                    <a:pt x="629" y="380"/>
                  </a:lnTo>
                  <a:lnTo>
                    <a:pt x="619" y="390"/>
                  </a:lnTo>
                  <a:lnTo>
                    <a:pt x="619" y="400"/>
                  </a:lnTo>
                  <a:lnTo>
                    <a:pt x="610" y="400"/>
                  </a:lnTo>
                  <a:lnTo>
                    <a:pt x="601" y="400"/>
                  </a:lnTo>
                  <a:lnTo>
                    <a:pt x="581" y="409"/>
                  </a:lnTo>
                  <a:lnTo>
                    <a:pt x="562" y="409"/>
                  </a:lnTo>
                  <a:lnTo>
                    <a:pt x="553" y="409"/>
                  </a:lnTo>
                  <a:lnTo>
                    <a:pt x="543" y="409"/>
                  </a:lnTo>
                  <a:lnTo>
                    <a:pt x="534" y="409"/>
                  </a:lnTo>
                  <a:lnTo>
                    <a:pt x="524" y="419"/>
                  </a:lnTo>
                  <a:lnTo>
                    <a:pt x="524" y="428"/>
                  </a:lnTo>
                  <a:lnTo>
                    <a:pt x="505" y="438"/>
                  </a:lnTo>
                  <a:lnTo>
                    <a:pt x="486" y="438"/>
                  </a:lnTo>
                  <a:lnTo>
                    <a:pt x="410" y="447"/>
                  </a:lnTo>
                  <a:lnTo>
                    <a:pt x="410" y="457"/>
                  </a:lnTo>
                  <a:lnTo>
                    <a:pt x="401" y="466"/>
                  </a:lnTo>
                  <a:lnTo>
                    <a:pt x="391" y="476"/>
                  </a:lnTo>
                  <a:lnTo>
                    <a:pt x="391" y="485"/>
                  </a:lnTo>
                  <a:lnTo>
                    <a:pt x="381" y="485"/>
                  </a:lnTo>
                  <a:lnTo>
                    <a:pt x="381" y="476"/>
                  </a:lnTo>
                  <a:lnTo>
                    <a:pt x="343" y="447"/>
                  </a:lnTo>
                  <a:lnTo>
                    <a:pt x="334" y="447"/>
                  </a:lnTo>
                  <a:lnTo>
                    <a:pt x="334" y="438"/>
                  </a:lnTo>
                  <a:lnTo>
                    <a:pt x="324" y="438"/>
                  </a:lnTo>
                  <a:lnTo>
                    <a:pt x="315" y="447"/>
                  </a:lnTo>
                  <a:lnTo>
                    <a:pt x="315" y="457"/>
                  </a:lnTo>
                  <a:lnTo>
                    <a:pt x="305" y="447"/>
                  </a:lnTo>
                  <a:lnTo>
                    <a:pt x="305" y="457"/>
                  </a:lnTo>
                  <a:lnTo>
                    <a:pt x="296" y="457"/>
                  </a:lnTo>
                  <a:lnTo>
                    <a:pt x="296" y="466"/>
                  </a:lnTo>
                  <a:lnTo>
                    <a:pt x="305" y="476"/>
                  </a:lnTo>
                  <a:lnTo>
                    <a:pt x="305" y="485"/>
                  </a:lnTo>
                  <a:lnTo>
                    <a:pt x="296" y="485"/>
                  </a:lnTo>
                  <a:lnTo>
                    <a:pt x="286" y="485"/>
                  </a:lnTo>
                  <a:lnTo>
                    <a:pt x="286" y="495"/>
                  </a:lnTo>
                  <a:lnTo>
                    <a:pt x="258" y="505"/>
                  </a:lnTo>
                  <a:lnTo>
                    <a:pt x="258" y="495"/>
                  </a:lnTo>
                  <a:lnTo>
                    <a:pt x="258" y="485"/>
                  </a:lnTo>
                  <a:lnTo>
                    <a:pt x="258" y="476"/>
                  </a:lnTo>
                  <a:lnTo>
                    <a:pt x="239" y="466"/>
                  </a:lnTo>
                  <a:lnTo>
                    <a:pt x="239" y="457"/>
                  </a:lnTo>
                  <a:lnTo>
                    <a:pt x="239" y="447"/>
                  </a:lnTo>
                  <a:lnTo>
                    <a:pt x="229" y="447"/>
                  </a:lnTo>
                  <a:lnTo>
                    <a:pt x="229" y="457"/>
                  </a:lnTo>
                  <a:lnTo>
                    <a:pt x="220" y="457"/>
                  </a:lnTo>
                  <a:lnTo>
                    <a:pt x="210" y="447"/>
                  </a:lnTo>
                  <a:lnTo>
                    <a:pt x="200" y="447"/>
                  </a:lnTo>
                  <a:lnTo>
                    <a:pt x="191" y="447"/>
                  </a:lnTo>
                  <a:lnTo>
                    <a:pt x="182" y="447"/>
                  </a:lnTo>
                  <a:lnTo>
                    <a:pt x="191" y="457"/>
                  </a:lnTo>
                  <a:lnTo>
                    <a:pt x="191" y="466"/>
                  </a:lnTo>
                  <a:lnTo>
                    <a:pt x="182" y="457"/>
                  </a:lnTo>
                  <a:lnTo>
                    <a:pt x="153" y="457"/>
                  </a:lnTo>
                  <a:lnTo>
                    <a:pt x="143" y="457"/>
                  </a:lnTo>
                  <a:lnTo>
                    <a:pt x="143" y="466"/>
                  </a:lnTo>
                  <a:lnTo>
                    <a:pt x="134" y="466"/>
                  </a:lnTo>
                  <a:lnTo>
                    <a:pt x="124" y="476"/>
                  </a:lnTo>
                  <a:lnTo>
                    <a:pt x="115" y="466"/>
                  </a:lnTo>
                  <a:lnTo>
                    <a:pt x="96" y="457"/>
                  </a:lnTo>
                  <a:lnTo>
                    <a:pt x="96" y="447"/>
                  </a:lnTo>
                  <a:lnTo>
                    <a:pt x="96" y="438"/>
                  </a:lnTo>
                  <a:lnTo>
                    <a:pt x="96" y="428"/>
                  </a:lnTo>
                  <a:lnTo>
                    <a:pt x="105" y="419"/>
                  </a:lnTo>
                  <a:lnTo>
                    <a:pt x="96" y="419"/>
                  </a:lnTo>
                  <a:lnTo>
                    <a:pt x="96" y="409"/>
                  </a:lnTo>
                  <a:lnTo>
                    <a:pt x="86" y="409"/>
                  </a:lnTo>
                  <a:lnTo>
                    <a:pt x="77" y="409"/>
                  </a:lnTo>
                  <a:lnTo>
                    <a:pt x="67" y="409"/>
                  </a:lnTo>
                  <a:lnTo>
                    <a:pt x="58" y="400"/>
                  </a:lnTo>
                  <a:lnTo>
                    <a:pt x="58" y="409"/>
                  </a:lnTo>
                  <a:lnTo>
                    <a:pt x="58" y="419"/>
                  </a:lnTo>
                  <a:lnTo>
                    <a:pt x="48" y="419"/>
                  </a:lnTo>
                  <a:lnTo>
                    <a:pt x="39" y="419"/>
                  </a:lnTo>
                  <a:lnTo>
                    <a:pt x="39" y="409"/>
                  </a:lnTo>
                  <a:lnTo>
                    <a:pt x="20" y="409"/>
                  </a:lnTo>
                  <a:lnTo>
                    <a:pt x="20" y="400"/>
                  </a:lnTo>
                  <a:lnTo>
                    <a:pt x="20" y="390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0" y="371"/>
                  </a:lnTo>
                  <a:lnTo>
                    <a:pt x="10" y="362"/>
                  </a:lnTo>
                  <a:lnTo>
                    <a:pt x="10" y="352"/>
                  </a:lnTo>
                  <a:lnTo>
                    <a:pt x="20" y="352"/>
                  </a:lnTo>
                  <a:lnTo>
                    <a:pt x="39" y="314"/>
                  </a:lnTo>
                  <a:lnTo>
                    <a:pt x="48" y="304"/>
                  </a:lnTo>
                  <a:lnTo>
                    <a:pt x="48" y="295"/>
                  </a:lnTo>
                  <a:lnTo>
                    <a:pt x="58" y="276"/>
                  </a:lnTo>
                  <a:lnTo>
                    <a:pt x="58" y="266"/>
                  </a:lnTo>
                  <a:lnTo>
                    <a:pt x="67" y="266"/>
                  </a:lnTo>
                  <a:lnTo>
                    <a:pt x="77" y="266"/>
                  </a:lnTo>
                  <a:lnTo>
                    <a:pt x="86" y="276"/>
                  </a:lnTo>
                  <a:lnTo>
                    <a:pt x="105" y="266"/>
                  </a:lnTo>
                  <a:lnTo>
                    <a:pt x="115" y="257"/>
                  </a:lnTo>
                  <a:lnTo>
                    <a:pt x="124" y="257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4" y="276"/>
                  </a:lnTo>
                  <a:lnTo>
                    <a:pt x="134" y="295"/>
                  </a:lnTo>
                  <a:lnTo>
                    <a:pt x="134" y="314"/>
                  </a:lnTo>
                  <a:lnTo>
                    <a:pt x="134" y="323"/>
                  </a:lnTo>
                  <a:lnTo>
                    <a:pt x="143" y="323"/>
                  </a:lnTo>
                  <a:lnTo>
                    <a:pt x="143" y="333"/>
                  </a:lnTo>
                  <a:lnTo>
                    <a:pt x="162" y="342"/>
                  </a:lnTo>
                  <a:lnTo>
                    <a:pt x="172" y="342"/>
                  </a:lnTo>
                  <a:lnTo>
                    <a:pt x="172" y="333"/>
                  </a:lnTo>
                  <a:lnTo>
                    <a:pt x="191" y="314"/>
                  </a:lnTo>
                  <a:lnTo>
                    <a:pt x="191" y="304"/>
                  </a:lnTo>
                  <a:lnTo>
                    <a:pt x="200" y="285"/>
                  </a:lnTo>
                  <a:lnTo>
                    <a:pt x="229" y="257"/>
                  </a:lnTo>
                  <a:lnTo>
                    <a:pt x="239" y="257"/>
                  </a:lnTo>
                  <a:lnTo>
                    <a:pt x="248" y="257"/>
                  </a:lnTo>
                  <a:lnTo>
                    <a:pt x="258" y="257"/>
                  </a:lnTo>
                  <a:lnTo>
                    <a:pt x="258" y="266"/>
                  </a:lnTo>
                  <a:lnTo>
                    <a:pt x="267" y="266"/>
                  </a:lnTo>
                  <a:lnTo>
                    <a:pt x="277" y="257"/>
                  </a:lnTo>
                  <a:lnTo>
                    <a:pt x="286" y="257"/>
                  </a:lnTo>
                  <a:lnTo>
                    <a:pt x="296" y="266"/>
                  </a:lnTo>
                  <a:lnTo>
                    <a:pt x="315" y="266"/>
                  </a:lnTo>
                  <a:lnTo>
                    <a:pt x="315" y="257"/>
                  </a:lnTo>
                  <a:lnTo>
                    <a:pt x="315" y="247"/>
                  </a:lnTo>
                  <a:lnTo>
                    <a:pt x="315" y="228"/>
                  </a:lnTo>
                  <a:lnTo>
                    <a:pt x="305" y="219"/>
                  </a:lnTo>
                  <a:lnTo>
                    <a:pt x="296" y="219"/>
                  </a:lnTo>
                  <a:lnTo>
                    <a:pt x="296" y="209"/>
                  </a:lnTo>
                  <a:lnTo>
                    <a:pt x="305" y="209"/>
                  </a:lnTo>
                  <a:lnTo>
                    <a:pt x="305" y="199"/>
                  </a:lnTo>
                  <a:lnTo>
                    <a:pt x="305" y="190"/>
                  </a:lnTo>
                  <a:lnTo>
                    <a:pt x="305" y="181"/>
                  </a:lnTo>
                  <a:lnTo>
                    <a:pt x="315" y="181"/>
                  </a:lnTo>
                  <a:lnTo>
                    <a:pt x="324" y="171"/>
                  </a:lnTo>
                  <a:lnTo>
                    <a:pt x="324" y="162"/>
                  </a:lnTo>
                  <a:lnTo>
                    <a:pt x="334" y="162"/>
                  </a:lnTo>
                  <a:lnTo>
                    <a:pt x="334" y="152"/>
                  </a:lnTo>
                  <a:lnTo>
                    <a:pt x="343" y="133"/>
                  </a:lnTo>
                  <a:lnTo>
                    <a:pt x="353" y="133"/>
                  </a:lnTo>
                  <a:lnTo>
                    <a:pt x="363" y="133"/>
                  </a:lnTo>
                  <a:lnTo>
                    <a:pt x="363" y="142"/>
                  </a:lnTo>
                  <a:lnTo>
                    <a:pt x="372" y="142"/>
                  </a:lnTo>
                  <a:lnTo>
                    <a:pt x="372" y="133"/>
                  </a:lnTo>
                  <a:lnTo>
                    <a:pt x="381" y="133"/>
                  </a:lnTo>
                  <a:lnTo>
                    <a:pt x="381" y="142"/>
                  </a:lnTo>
                  <a:lnTo>
                    <a:pt x="391" y="142"/>
                  </a:lnTo>
                  <a:lnTo>
                    <a:pt x="391" y="152"/>
                  </a:lnTo>
                  <a:lnTo>
                    <a:pt x="391" y="162"/>
                  </a:lnTo>
                  <a:lnTo>
                    <a:pt x="420" y="152"/>
                  </a:lnTo>
                  <a:lnTo>
                    <a:pt x="429" y="152"/>
                  </a:lnTo>
                  <a:lnTo>
                    <a:pt x="439" y="142"/>
                  </a:lnTo>
                  <a:lnTo>
                    <a:pt x="439" y="124"/>
                  </a:lnTo>
                  <a:lnTo>
                    <a:pt x="439" y="114"/>
                  </a:lnTo>
                  <a:lnTo>
                    <a:pt x="467" y="76"/>
                  </a:lnTo>
                  <a:lnTo>
                    <a:pt x="477" y="66"/>
                  </a:lnTo>
                  <a:lnTo>
                    <a:pt x="477" y="57"/>
                  </a:lnTo>
                  <a:lnTo>
                    <a:pt x="486" y="57"/>
                  </a:lnTo>
                  <a:lnTo>
                    <a:pt x="505" y="19"/>
                  </a:lnTo>
                  <a:lnTo>
                    <a:pt x="524" y="9"/>
                  </a:lnTo>
                  <a:lnTo>
                    <a:pt x="524" y="0"/>
                  </a:lnTo>
                  <a:lnTo>
                    <a:pt x="534" y="9"/>
                  </a:lnTo>
                  <a:lnTo>
                    <a:pt x="543" y="9"/>
                  </a:lnTo>
                  <a:lnTo>
                    <a:pt x="553" y="9"/>
                  </a:lnTo>
                  <a:lnTo>
                    <a:pt x="553" y="0"/>
                  </a:lnTo>
                  <a:lnTo>
                    <a:pt x="562" y="0"/>
                  </a:lnTo>
                  <a:lnTo>
                    <a:pt x="572" y="0"/>
                  </a:lnTo>
                  <a:lnTo>
                    <a:pt x="572" y="9"/>
                  </a:lnTo>
                  <a:lnTo>
                    <a:pt x="581" y="19"/>
                  </a:lnTo>
                  <a:lnTo>
                    <a:pt x="591" y="19"/>
                  </a:lnTo>
                  <a:lnTo>
                    <a:pt x="601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88"/>
            <p:cNvSpPr>
              <a:spLocks noChangeArrowheads="1"/>
            </p:cNvSpPr>
            <p:nvPr/>
          </p:nvSpPr>
          <p:spPr bwMode="auto">
            <a:xfrm>
              <a:off x="8267628" y="5721119"/>
              <a:ext cx="386905" cy="657350"/>
            </a:xfrm>
            <a:custGeom>
              <a:avLst/>
              <a:gdLst>
                <a:gd name="T0" fmla="*/ 2147483647 w 1497"/>
                <a:gd name="T1" fmla="*/ 2147483647 h 2544"/>
                <a:gd name="T2" fmla="*/ 2147483647 w 1497"/>
                <a:gd name="T3" fmla="*/ 2147483647 h 2544"/>
                <a:gd name="T4" fmla="*/ 2147483647 w 1497"/>
                <a:gd name="T5" fmla="*/ 2147483647 h 2544"/>
                <a:gd name="T6" fmla="*/ 2147483647 w 1497"/>
                <a:gd name="T7" fmla="*/ 2147483647 h 2544"/>
                <a:gd name="T8" fmla="*/ 2147483647 w 1497"/>
                <a:gd name="T9" fmla="*/ 2147483647 h 2544"/>
                <a:gd name="T10" fmla="*/ 2147483647 w 1497"/>
                <a:gd name="T11" fmla="*/ 2147483647 h 2544"/>
                <a:gd name="T12" fmla="*/ 2147483647 w 1497"/>
                <a:gd name="T13" fmla="*/ 2147483647 h 2544"/>
                <a:gd name="T14" fmla="*/ 2147483647 w 1497"/>
                <a:gd name="T15" fmla="*/ 2147483647 h 2544"/>
                <a:gd name="T16" fmla="*/ 2147483647 w 1497"/>
                <a:gd name="T17" fmla="*/ 2147483647 h 2544"/>
                <a:gd name="T18" fmla="*/ 2147483647 w 1497"/>
                <a:gd name="T19" fmla="*/ 2147483647 h 2544"/>
                <a:gd name="T20" fmla="*/ 2147483647 w 1497"/>
                <a:gd name="T21" fmla="*/ 2147483647 h 2544"/>
                <a:gd name="T22" fmla="*/ 2147483647 w 1497"/>
                <a:gd name="T23" fmla="*/ 2147483647 h 2544"/>
                <a:gd name="T24" fmla="*/ 2147483647 w 1497"/>
                <a:gd name="T25" fmla="*/ 2147483647 h 2544"/>
                <a:gd name="T26" fmla="*/ 2147483647 w 1497"/>
                <a:gd name="T27" fmla="*/ 2147483647 h 2544"/>
                <a:gd name="T28" fmla="*/ 2147483647 w 1497"/>
                <a:gd name="T29" fmla="*/ 2147483647 h 2544"/>
                <a:gd name="T30" fmla="*/ 2147483647 w 1497"/>
                <a:gd name="T31" fmla="*/ 2147483647 h 2544"/>
                <a:gd name="T32" fmla="*/ 2147483647 w 1497"/>
                <a:gd name="T33" fmla="*/ 2147483647 h 2544"/>
                <a:gd name="T34" fmla="*/ 2147483647 w 1497"/>
                <a:gd name="T35" fmla="*/ 2147483647 h 2544"/>
                <a:gd name="T36" fmla="*/ 2147483647 w 1497"/>
                <a:gd name="T37" fmla="*/ 2147483647 h 2544"/>
                <a:gd name="T38" fmla="*/ 2147483647 w 1497"/>
                <a:gd name="T39" fmla="*/ 2147483647 h 2544"/>
                <a:gd name="T40" fmla="*/ 2147483647 w 1497"/>
                <a:gd name="T41" fmla="*/ 2147483647 h 2544"/>
                <a:gd name="T42" fmla="*/ 2147483647 w 1497"/>
                <a:gd name="T43" fmla="*/ 2147483647 h 2544"/>
                <a:gd name="T44" fmla="*/ 2147483647 w 1497"/>
                <a:gd name="T45" fmla="*/ 2147483647 h 2544"/>
                <a:gd name="T46" fmla="*/ 2147483647 w 1497"/>
                <a:gd name="T47" fmla="*/ 2147483647 h 2544"/>
                <a:gd name="T48" fmla="*/ 2147483647 w 1497"/>
                <a:gd name="T49" fmla="*/ 2147483647 h 2544"/>
                <a:gd name="T50" fmla="*/ 2147483647 w 1497"/>
                <a:gd name="T51" fmla="*/ 2147483647 h 2544"/>
                <a:gd name="T52" fmla="*/ 2147483647 w 1497"/>
                <a:gd name="T53" fmla="*/ 2147483647 h 2544"/>
                <a:gd name="T54" fmla="*/ 2147483647 w 1497"/>
                <a:gd name="T55" fmla="*/ 2147483647 h 2544"/>
                <a:gd name="T56" fmla="*/ 2147483647 w 1497"/>
                <a:gd name="T57" fmla="*/ 2147483647 h 2544"/>
                <a:gd name="T58" fmla="*/ 2147483647 w 1497"/>
                <a:gd name="T59" fmla="*/ 2147483647 h 2544"/>
                <a:gd name="T60" fmla="*/ 2147483647 w 1497"/>
                <a:gd name="T61" fmla="*/ 2147483647 h 2544"/>
                <a:gd name="T62" fmla="*/ 2147483647 w 1497"/>
                <a:gd name="T63" fmla="*/ 2147483647 h 2544"/>
                <a:gd name="T64" fmla="*/ 2147483647 w 1497"/>
                <a:gd name="T65" fmla="*/ 2147483647 h 2544"/>
                <a:gd name="T66" fmla="*/ 2147483647 w 1497"/>
                <a:gd name="T67" fmla="*/ 2147483647 h 2544"/>
                <a:gd name="T68" fmla="*/ 2147483647 w 1497"/>
                <a:gd name="T69" fmla="*/ 2147483647 h 2544"/>
                <a:gd name="T70" fmla="*/ 2147483647 w 1497"/>
                <a:gd name="T71" fmla="*/ 2147483647 h 2544"/>
                <a:gd name="T72" fmla="*/ 2147483647 w 1497"/>
                <a:gd name="T73" fmla="*/ 2147483647 h 2544"/>
                <a:gd name="T74" fmla="*/ 2147483647 w 1497"/>
                <a:gd name="T75" fmla="*/ 2147483647 h 2544"/>
                <a:gd name="T76" fmla="*/ 2147483647 w 1497"/>
                <a:gd name="T77" fmla="*/ 2147483647 h 2544"/>
                <a:gd name="T78" fmla="*/ 2147483647 w 1497"/>
                <a:gd name="T79" fmla="*/ 2147483647 h 2544"/>
                <a:gd name="T80" fmla="*/ 2147483647 w 1497"/>
                <a:gd name="T81" fmla="*/ 2147483647 h 2544"/>
                <a:gd name="T82" fmla="*/ 2147483647 w 1497"/>
                <a:gd name="T83" fmla="*/ 2147483647 h 2544"/>
                <a:gd name="T84" fmla="*/ 2147483647 w 1497"/>
                <a:gd name="T85" fmla="*/ 2147483647 h 2544"/>
                <a:gd name="T86" fmla="*/ 2147483647 w 1497"/>
                <a:gd name="T87" fmla="*/ 2147483647 h 2544"/>
                <a:gd name="T88" fmla="*/ 2147483647 w 1497"/>
                <a:gd name="T89" fmla="*/ 2147483647 h 2544"/>
                <a:gd name="T90" fmla="*/ 2147483647 w 1497"/>
                <a:gd name="T91" fmla="*/ 2147483647 h 2544"/>
                <a:gd name="T92" fmla="*/ 2147483647 w 1497"/>
                <a:gd name="T93" fmla="*/ 2147483647 h 2544"/>
                <a:gd name="T94" fmla="*/ 2147483647 w 1497"/>
                <a:gd name="T95" fmla="*/ 2147483647 h 2544"/>
                <a:gd name="T96" fmla="*/ 2147483647 w 1497"/>
                <a:gd name="T97" fmla="*/ 2147483647 h 2544"/>
                <a:gd name="T98" fmla="*/ 2147483647 w 1497"/>
                <a:gd name="T99" fmla="*/ 2147483647 h 2544"/>
                <a:gd name="T100" fmla="*/ 2147483647 w 1497"/>
                <a:gd name="T101" fmla="*/ 2147483647 h 2544"/>
                <a:gd name="T102" fmla="*/ 2147483647 w 1497"/>
                <a:gd name="T103" fmla="*/ 2147483647 h 2544"/>
                <a:gd name="T104" fmla="*/ 2147483647 w 1497"/>
                <a:gd name="T105" fmla="*/ 2147483647 h 2544"/>
                <a:gd name="T106" fmla="*/ 2147483647 w 1497"/>
                <a:gd name="T107" fmla="*/ 2147483647 h 2544"/>
                <a:gd name="T108" fmla="*/ 2147483647 w 1497"/>
                <a:gd name="T109" fmla="*/ 2147483647 h 2544"/>
                <a:gd name="T110" fmla="*/ 2147483647 w 1497"/>
                <a:gd name="T111" fmla="*/ 2147483647 h 2544"/>
                <a:gd name="T112" fmla="*/ 2147483647 w 1497"/>
                <a:gd name="T113" fmla="*/ 2147483647 h 2544"/>
                <a:gd name="T114" fmla="*/ 2147483647 w 1497"/>
                <a:gd name="T115" fmla="*/ 2147483647 h 2544"/>
                <a:gd name="T116" fmla="*/ 2147483647 w 1497"/>
                <a:gd name="T117" fmla="*/ 2147483647 h 2544"/>
                <a:gd name="T118" fmla="*/ 2147483647 w 1497"/>
                <a:gd name="T119" fmla="*/ 2147483647 h 2544"/>
                <a:gd name="T120" fmla="*/ 2147483647 w 1497"/>
                <a:gd name="T121" fmla="*/ 2147483647 h 2544"/>
                <a:gd name="T122" fmla="*/ 2147483647 w 1497"/>
                <a:gd name="T123" fmla="*/ 2147483647 h 2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2544"/>
                <a:gd name="T188" fmla="*/ 1497 w 1497"/>
                <a:gd name="T189" fmla="*/ 2544 h 2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2544">
                  <a:moveTo>
                    <a:pt x="419" y="2228"/>
                  </a:moveTo>
                  <a:lnTo>
                    <a:pt x="419" y="2219"/>
                  </a:lnTo>
                  <a:lnTo>
                    <a:pt x="410" y="2219"/>
                  </a:lnTo>
                  <a:lnTo>
                    <a:pt x="400" y="2219"/>
                  </a:lnTo>
                  <a:lnTo>
                    <a:pt x="391" y="2219"/>
                  </a:lnTo>
                  <a:lnTo>
                    <a:pt x="400" y="2219"/>
                  </a:lnTo>
                  <a:lnTo>
                    <a:pt x="391" y="2219"/>
                  </a:lnTo>
                  <a:lnTo>
                    <a:pt x="381" y="2219"/>
                  </a:lnTo>
                  <a:lnTo>
                    <a:pt x="381" y="2228"/>
                  </a:lnTo>
                  <a:lnTo>
                    <a:pt x="391" y="2238"/>
                  </a:lnTo>
                  <a:lnTo>
                    <a:pt x="381" y="2238"/>
                  </a:lnTo>
                  <a:lnTo>
                    <a:pt x="391" y="2238"/>
                  </a:lnTo>
                  <a:lnTo>
                    <a:pt x="381" y="2247"/>
                  </a:lnTo>
                  <a:lnTo>
                    <a:pt x="391" y="2247"/>
                  </a:lnTo>
                  <a:lnTo>
                    <a:pt x="400" y="2247"/>
                  </a:lnTo>
                  <a:lnTo>
                    <a:pt x="410" y="2247"/>
                  </a:lnTo>
                  <a:lnTo>
                    <a:pt x="419" y="2238"/>
                  </a:lnTo>
                  <a:lnTo>
                    <a:pt x="419" y="2228"/>
                  </a:lnTo>
                  <a:close/>
                  <a:moveTo>
                    <a:pt x="1496" y="285"/>
                  </a:moveTo>
                  <a:lnTo>
                    <a:pt x="1496" y="276"/>
                  </a:lnTo>
                  <a:lnTo>
                    <a:pt x="1486" y="285"/>
                  </a:lnTo>
                  <a:lnTo>
                    <a:pt x="1476" y="276"/>
                  </a:lnTo>
                  <a:lnTo>
                    <a:pt x="1457" y="266"/>
                  </a:lnTo>
                  <a:lnTo>
                    <a:pt x="1448" y="266"/>
                  </a:lnTo>
                  <a:lnTo>
                    <a:pt x="1438" y="276"/>
                  </a:lnTo>
                  <a:lnTo>
                    <a:pt x="1438" y="285"/>
                  </a:lnTo>
                  <a:lnTo>
                    <a:pt x="1429" y="285"/>
                  </a:lnTo>
                  <a:lnTo>
                    <a:pt x="1419" y="285"/>
                  </a:lnTo>
                  <a:lnTo>
                    <a:pt x="1400" y="295"/>
                  </a:lnTo>
                  <a:lnTo>
                    <a:pt x="1400" y="285"/>
                  </a:lnTo>
                  <a:lnTo>
                    <a:pt x="1391" y="285"/>
                  </a:lnTo>
                  <a:lnTo>
                    <a:pt x="1391" y="295"/>
                  </a:lnTo>
                  <a:lnTo>
                    <a:pt x="1381" y="295"/>
                  </a:lnTo>
                  <a:lnTo>
                    <a:pt x="1381" y="285"/>
                  </a:lnTo>
                  <a:lnTo>
                    <a:pt x="1391" y="276"/>
                  </a:lnTo>
                  <a:lnTo>
                    <a:pt x="1391" y="266"/>
                  </a:lnTo>
                  <a:lnTo>
                    <a:pt x="1381" y="266"/>
                  </a:lnTo>
                  <a:lnTo>
                    <a:pt x="1391" y="247"/>
                  </a:lnTo>
                  <a:lnTo>
                    <a:pt x="1381" y="238"/>
                  </a:lnTo>
                  <a:lnTo>
                    <a:pt x="1372" y="238"/>
                  </a:lnTo>
                  <a:lnTo>
                    <a:pt x="1362" y="238"/>
                  </a:lnTo>
                  <a:lnTo>
                    <a:pt x="1353" y="238"/>
                  </a:lnTo>
                  <a:lnTo>
                    <a:pt x="1353" y="219"/>
                  </a:lnTo>
                  <a:lnTo>
                    <a:pt x="1362" y="219"/>
                  </a:lnTo>
                  <a:lnTo>
                    <a:pt x="1362" y="209"/>
                  </a:lnTo>
                  <a:lnTo>
                    <a:pt x="1372" y="200"/>
                  </a:lnTo>
                  <a:lnTo>
                    <a:pt x="1381" y="200"/>
                  </a:lnTo>
                  <a:lnTo>
                    <a:pt x="1391" y="181"/>
                  </a:lnTo>
                  <a:lnTo>
                    <a:pt x="1400" y="181"/>
                  </a:lnTo>
                  <a:lnTo>
                    <a:pt x="1400" y="171"/>
                  </a:lnTo>
                  <a:lnTo>
                    <a:pt x="1400" y="162"/>
                  </a:lnTo>
                  <a:lnTo>
                    <a:pt x="1400" y="152"/>
                  </a:lnTo>
                  <a:lnTo>
                    <a:pt x="1391" y="143"/>
                  </a:lnTo>
                  <a:lnTo>
                    <a:pt x="1381" y="143"/>
                  </a:lnTo>
                  <a:lnTo>
                    <a:pt x="1362" y="133"/>
                  </a:lnTo>
                  <a:lnTo>
                    <a:pt x="1353" y="123"/>
                  </a:lnTo>
                  <a:lnTo>
                    <a:pt x="1343" y="123"/>
                  </a:lnTo>
                  <a:lnTo>
                    <a:pt x="1334" y="123"/>
                  </a:lnTo>
                  <a:lnTo>
                    <a:pt x="1324" y="123"/>
                  </a:lnTo>
                  <a:lnTo>
                    <a:pt x="1324" y="114"/>
                  </a:lnTo>
                  <a:lnTo>
                    <a:pt x="1324" y="95"/>
                  </a:lnTo>
                  <a:lnTo>
                    <a:pt x="1324" y="85"/>
                  </a:lnTo>
                  <a:lnTo>
                    <a:pt x="1315" y="85"/>
                  </a:lnTo>
                  <a:lnTo>
                    <a:pt x="1315" y="76"/>
                  </a:lnTo>
                  <a:lnTo>
                    <a:pt x="1324" y="76"/>
                  </a:lnTo>
                  <a:lnTo>
                    <a:pt x="1334" y="76"/>
                  </a:lnTo>
                  <a:lnTo>
                    <a:pt x="1334" y="67"/>
                  </a:lnTo>
                  <a:lnTo>
                    <a:pt x="1334" y="57"/>
                  </a:lnTo>
                  <a:lnTo>
                    <a:pt x="1324" y="47"/>
                  </a:lnTo>
                  <a:lnTo>
                    <a:pt x="1315" y="57"/>
                  </a:lnTo>
                  <a:lnTo>
                    <a:pt x="1305" y="67"/>
                  </a:lnTo>
                  <a:lnTo>
                    <a:pt x="1296" y="67"/>
                  </a:lnTo>
                  <a:lnTo>
                    <a:pt x="1286" y="67"/>
                  </a:lnTo>
                  <a:lnTo>
                    <a:pt x="1286" y="57"/>
                  </a:lnTo>
                  <a:lnTo>
                    <a:pt x="1286" y="47"/>
                  </a:lnTo>
                  <a:lnTo>
                    <a:pt x="1276" y="38"/>
                  </a:lnTo>
                  <a:lnTo>
                    <a:pt x="1276" y="47"/>
                  </a:lnTo>
                  <a:lnTo>
                    <a:pt x="1276" y="38"/>
                  </a:lnTo>
                  <a:lnTo>
                    <a:pt x="1267" y="38"/>
                  </a:lnTo>
                  <a:lnTo>
                    <a:pt x="1267" y="28"/>
                  </a:lnTo>
                  <a:lnTo>
                    <a:pt x="1267" y="19"/>
                  </a:lnTo>
                  <a:lnTo>
                    <a:pt x="1267" y="9"/>
                  </a:lnTo>
                  <a:lnTo>
                    <a:pt x="1258" y="9"/>
                  </a:lnTo>
                  <a:lnTo>
                    <a:pt x="1258" y="0"/>
                  </a:lnTo>
                  <a:lnTo>
                    <a:pt x="1248" y="0"/>
                  </a:lnTo>
                  <a:lnTo>
                    <a:pt x="1238" y="0"/>
                  </a:lnTo>
                  <a:lnTo>
                    <a:pt x="1229" y="0"/>
                  </a:lnTo>
                  <a:lnTo>
                    <a:pt x="1219" y="0"/>
                  </a:lnTo>
                  <a:lnTo>
                    <a:pt x="1210" y="0"/>
                  </a:lnTo>
                  <a:lnTo>
                    <a:pt x="1200" y="9"/>
                  </a:lnTo>
                  <a:lnTo>
                    <a:pt x="1200" y="19"/>
                  </a:lnTo>
                  <a:lnTo>
                    <a:pt x="1200" y="28"/>
                  </a:lnTo>
                  <a:lnTo>
                    <a:pt x="1191" y="28"/>
                  </a:lnTo>
                  <a:lnTo>
                    <a:pt x="1191" y="38"/>
                  </a:lnTo>
                  <a:lnTo>
                    <a:pt x="1200" y="38"/>
                  </a:lnTo>
                  <a:lnTo>
                    <a:pt x="1200" y="47"/>
                  </a:lnTo>
                  <a:lnTo>
                    <a:pt x="1200" y="57"/>
                  </a:lnTo>
                  <a:lnTo>
                    <a:pt x="1191" y="57"/>
                  </a:lnTo>
                  <a:lnTo>
                    <a:pt x="1181" y="67"/>
                  </a:lnTo>
                  <a:lnTo>
                    <a:pt x="1172" y="76"/>
                  </a:lnTo>
                  <a:lnTo>
                    <a:pt x="1162" y="76"/>
                  </a:lnTo>
                  <a:lnTo>
                    <a:pt x="1153" y="85"/>
                  </a:lnTo>
                  <a:lnTo>
                    <a:pt x="1153" y="95"/>
                  </a:lnTo>
                  <a:lnTo>
                    <a:pt x="1153" y="105"/>
                  </a:lnTo>
                  <a:lnTo>
                    <a:pt x="1153" y="114"/>
                  </a:lnTo>
                  <a:lnTo>
                    <a:pt x="1143" y="114"/>
                  </a:lnTo>
                  <a:lnTo>
                    <a:pt x="1134" y="114"/>
                  </a:lnTo>
                  <a:lnTo>
                    <a:pt x="1124" y="123"/>
                  </a:lnTo>
                  <a:lnTo>
                    <a:pt x="1115" y="123"/>
                  </a:lnTo>
                  <a:lnTo>
                    <a:pt x="1105" y="123"/>
                  </a:lnTo>
                  <a:lnTo>
                    <a:pt x="1095" y="133"/>
                  </a:lnTo>
                  <a:lnTo>
                    <a:pt x="1086" y="133"/>
                  </a:lnTo>
                  <a:lnTo>
                    <a:pt x="1077" y="133"/>
                  </a:lnTo>
                  <a:lnTo>
                    <a:pt x="1077" y="143"/>
                  </a:lnTo>
                  <a:lnTo>
                    <a:pt x="1067" y="143"/>
                  </a:lnTo>
                  <a:lnTo>
                    <a:pt x="1057" y="152"/>
                  </a:lnTo>
                  <a:lnTo>
                    <a:pt x="1057" y="162"/>
                  </a:lnTo>
                  <a:lnTo>
                    <a:pt x="1048" y="162"/>
                  </a:lnTo>
                  <a:lnTo>
                    <a:pt x="1048" y="171"/>
                  </a:lnTo>
                  <a:lnTo>
                    <a:pt x="1048" y="181"/>
                  </a:lnTo>
                  <a:lnTo>
                    <a:pt x="1038" y="200"/>
                  </a:lnTo>
                  <a:lnTo>
                    <a:pt x="1048" y="200"/>
                  </a:lnTo>
                  <a:lnTo>
                    <a:pt x="1048" y="209"/>
                  </a:lnTo>
                  <a:lnTo>
                    <a:pt x="1057" y="209"/>
                  </a:lnTo>
                  <a:lnTo>
                    <a:pt x="1067" y="209"/>
                  </a:lnTo>
                  <a:lnTo>
                    <a:pt x="1067" y="219"/>
                  </a:lnTo>
                  <a:lnTo>
                    <a:pt x="1077" y="219"/>
                  </a:lnTo>
                  <a:lnTo>
                    <a:pt x="1077" y="228"/>
                  </a:lnTo>
                  <a:lnTo>
                    <a:pt x="1086" y="228"/>
                  </a:lnTo>
                  <a:lnTo>
                    <a:pt x="1095" y="219"/>
                  </a:lnTo>
                  <a:lnTo>
                    <a:pt x="1105" y="219"/>
                  </a:lnTo>
                  <a:lnTo>
                    <a:pt x="1105" y="228"/>
                  </a:lnTo>
                  <a:lnTo>
                    <a:pt x="1115" y="228"/>
                  </a:lnTo>
                  <a:lnTo>
                    <a:pt x="1124" y="228"/>
                  </a:lnTo>
                  <a:lnTo>
                    <a:pt x="1124" y="238"/>
                  </a:lnTo>
                  <a:lnTo>
                    <a:pt x="1134" y="238"/>
                  </a:lnTo>
                  <a:lnTo>
                    <a:pt x="1134" y="247"/>
                  </a:lnTo>
                  <a:lnTo>
                    <a:pt x="1124" y="247"/>
                  </a:lnTo>
                  <a:lnTo>
                    <a:pt x="1115" y="257"/>
                  </a:lnTo>
                  <a:lnTo>
                    <a:pt x="1115" y="266"/>
                  </a:lnTo>
                  <a:lnTo>
                    <a:pt x="1105" y="266"/>
                  </a:lnTo>
                  <a:lnTo>
                    <a:pt x="1105" y="276"/>
                  </a:lnTo>
                  <a:lnTo>
                    <a:pt x="1105" y="285"/>
                  </a:lnTo>
                  <a:lnTo>
                    <a:pt x="1115" y="285"/>
                  </a:lnTo>
                  <a:lnTo>
                    <a:pt x="1134" y="276"/>
                  </a:lnTo>
                  <a:lnTo>
                    <a:pt x="1143" y="276"/>
                  </a:lnTo>
                  <a:lnTo>
                    <a:pt x="1153" y="276"/>
                  </a:lnTo>
                  <a:lnTo>
                    <a:pt x="1162" y="276"/>
                  </a:lnTo>
                  <a:lnTo>
                    <a:pt x="1172" y="276"/>
                  </a:lnTo>
                  <a:lnTo>
                    <a:pt x="1181" y="285"/>
                  </a:lnTo>
                  <a:lnTo>
                    <a:pt x="1191" y="285"/>
                  </a:lnTo>
                  <a:lnTo>
                    <a:pt x="1191" y="276"/>
                  </a:lnTo>
                  <a:lnTo>
                    <a:pt x="1200" y="276"/>
                  </a:lnTo>
                  <a:lnTo>
                    <a:pt x="1210" y="276"/>
                  </a:lnTo>
                  <a:lnTo>
                    <a:pt x="1210" y="266"/>
                  </a:lnTo>
                  <a:lnTo>
                    <a:pt x="1219" y="266"/>
                  </a:lnTo>
                  <a:lnTo>
                    <a:pt x="1229" y="266"/>
                  </a:lnTo>
                  <a:lnTo>
                    <a:pt x="1238" y="276"/>
                  </a:lnTo>
                  <a:lnTo>
                    <a:pt x="1248" y="276"/>
                  </a:lnTo>
                  <a:lnTo>
                    <a:pt x="1248" y="266"/>
                  </a:lnTo>
                  <a:lnTo>
                    <a:pt x="1248" y="276"/>
                  </a:lnTo>
                  <a:lnTo>
                    <a:pt x="1248" y="295"/>
                  </a:lnTo>
                  <a:lnTo>
                    <a:pt x="1248" y="305"/>
                  </a:lnTo>
                  <a:lnTo>
                    <a:pt x="1258" y="305"/>
                  </a:lnTo>
                  <a:lnTo>
                    <a:pt x="1258" y="295"/>
                  </a:lnTo>
                  <a:lnTo>
                    <a:pt x="1267" y="295"/>
                  </a:lnTo>
                  <a:lnTo>
                    <a:pt x="1267" y="305"/>
                  </a:lnTo>
                  <a:lnTo>
                    <a:pt x="1276" y="305"/>
                  </a:lnTo>
                  <a:lnTo>
                    <a:pt x="1276" y="314"/>
                  </a:lnTo>
                  <a:lnTo>
                    <a:pt x="1276" y="323"/>
                  </a:lnTo>
                  <a:lnTo>
                    <a:pt x="1267" y="333"/>
                  </a:lnTo>
                  <a:lnTo>
                    <a:pt x="1267" y="343"/>
                  </a:lnTo>
                  <a:lnTo>
                    <a:pt x="1258" y="343"/>
                  </a:lnTo>
                  <a:lnTo>
                    <a:pt x="1258" y="352"/>
                  </a:lnTo>
                  <a:lnTo>
                    <a:pt x="1248" y="352"/>
                  </a:lnTo>
                  <a:lnTo>
                    <a:pt x="1248" y="362"/>
                  </a:lnTo>
                  <a:lnTo>
                    <a:pt x="1248" y="371"/>
                  </a:lnTo>
                  <a:lnTo>
                    <a:pt x="1248" y="381"/>
                  </a:lnTo>
                  <a:lnTo>
                    <a:pt x="1238" y="381"/>
                  </a:lnTo>
                  <a:lnTo>
                    <a:pt x="1238" y="390"/>
                  </a:lnTo>
                  <a:lnTo>
                    <a:pt x="1229" y="400"/>
                  </a:lnTo>
                  <a:lnTo>
                    <a:pt x="1229" y="409"/>
                  </a:lnTo>
                  <a:lnTo>
                    <a:pt x="1229" y="400"/>
                  </a:lnTo>
                  <a:lnTo>
                    <a:pt x="1219" y="400"/>
                  </a:lnTo>
                  <a:lnTo>
                    <a:pt x="1210" y="419"/>
                  </a:lnTo>
                  <a:lnTo>
                    <a:pt x="1200" y="419"/>
                  </a:lnTo>
                  <a:lnTo>
                    <a:pt x="1200" y="428"/>
                  </a:lnTo>
                  <a:lnTo>
                    <a:pt x="1200" y="438"/>
                  </a:lnTo>
                  <a:lnTo>
                    <a:pt x="1200" y="447"/>
                  </a:lnTo>
                  <a:lnTo>
                    <a:pt x="1191" y="447"/>
                  </a:lnTo>
                  <a:lnTo>
                    <a:pt x="1181" y="457"/>
                  </a:lnTo>
                  <a:lnTo>
                    <a:pt x="1181" y="466"/>
                  </a:lnTo>
                  <a:lnTo>
                    <a:pt x="1162" y="476"/>
                  </a:lnTo>
                  <a:lnTo>
                    <a:pt x="1153" y="476"/>
                  </a:lnTo>
                  <a:lnTo>
                    <a:pt x="1143" y="476"/>
                  </a:lnTo>
                  <a:lnTo>
                    <a:pt x="1143" y="466"/>
                  </a:lnTo>
                  <a:lnTo>
                    <a:pt x="1134" y="466"/>
                  </a:lnTo>
                  <a:lnTo>
                    <a:pt x="1134" y="457"/>
                  </a:lnTo>
                  <a:lnTo>
                    <a:pt x="1124" y="457"/>
                  </a:lnTo>
                  <a:lnTo>
                    <a:pt x="1124" y="476"/>
                  </a:lnTo>
                  <a:lnTo>
                    <a:pt x="1115" y="476"/>
                  </a:lnTo>
                  <a:lnTo>
                    <a:pt x="1115" y="466"/>
                  </a:lnTo>
                  <a:lnTo>
                    <a:pt x="1105" y="466"/>
                  </a:lnTo>
                  <a:lnTo>
                    <a:pt x="1095" y="466"/>
                  </a:lnTo>
                  <a:lnTo>
                    <a:pt x="1086" y="466"/>
                  </a:lnTo>
                  <a:lnTo>
                    <a:pt x="1086" y="476"/>
                  </a:lnTo>
                  <a:lnTo>
                    <a:pt x="1077" y="495"/>
                  </a:lnTo>
                  <a:lnTo>
                    <a:pt x="1086" y="504"/>
                  </a:lnTo>
                  <a:lnTo>
                    <a:pt x="1086" y="514"/>
                  </a:lnTo>
                  <a:lnTo>
                    <a:pt x="1077" y="514"/>
                  </a:lnTo>
                  <a:lnTo>
                    <a:pt x="1077" y="524"/>
                  </a:lnTo>
                  <a:lnTo>
                    <a:pt x="1077" y="533"/>
                  </a:lnTo>
                  <a:lnTo>
                    <a:pt x="1086" y="533"/>
                  </a:lnTo>
                  <a:lnTo>
                    <a:pt x="1086" y="543"/>
                  </a:lnTo>
                  <a:lnTo>
                    <a:pt x="1086" y="552"/>
                  </a:lnTo>
                  <a:lnTo>
                    <a:pt x="1086" y="561"/>
                  </a:lnTo>
                  <a:lnTo>
                    <a:pt x="1095" y="561"/>
                  </a:lnTo>
                  <a:lnTo>
                    <a:pt x="1095" y="571"/>
                  </a:lnTo>
                  <a:lnTo>
                    <a:pt x="1095" y="581"/>
                  </a:lnTo>
                  <a:lnTo>
                    <a:pt x="1086" y="590"/>
                  </a:lnTo>
                  <a:lnTo>
                    <a:pt x="1086" y="600"/>
                  </a:lnTo>
                  <a:lnTo>
                    <a:pt x="1077" y="600"/>
                  </a:lnTo>
                  <a:lnTo>
                    <a:pt x="1077" y="609"/>
                  </a:lnTo>
                  <a:lnTo>
                    <a:pt x="1077" y="619"/>
                  </a:lnTo>
                  <a:lnTo>
                    <a:pt x="1067" y="628"/>
                  </a:lnTo>
                  <a:lnTo>
                    <a:pt x="1067" y="638"/>
                  </a:lnTo>
                  <a:lnTo>
                    <a:pt x="1057" y="647"/>
                  </a:lnTo>
                  <a:lnTo>
                    <a:pt x="1048" y="666"/>
                  </a:lnTo>
                  <a:lnTo>
                    <a:pt x="1038" y="676"/>
                  </a:lnTo>
                  <a:lnTo>
                    <a:pt x="1029" y="676"/>
                  </a:lnTo>
                  <a:lnTo>
                    <a:pt x="1019" y="676"/>
                  </a:lnTo>
                  <a:lnTo>
                    <a:pt x="1010" y="676"/>
                  </a:lnTo>
                  <a:lnTo>
                    <a:pt x="1000" y="676"/>
                  </a:lnTo>
                  <a:lnTo>
                    <a:pt x="1000" y="685"/>
                  </a:lnTo>
                  <a:lnTo>
                    <a:pt x="1000" y="695"/>
                  </a:lnTo>
                  <a:lnTo>
                    <a:pt x="991" y="695"/>
                  </a:lnTo>
                  <a:lnTo>
                    <a:pt x="972" y="704"/>
                  </a:lnTo>
                  <a:lnTo>
                    <a:pt x="962" y="704"/>
                  </a:lnTo>
                  <a:lnTo>
                    <a:pt x="953" y="704"/>
                  </a:lnTo>
                  <a:lnTo>
                    <a:pt x="943" y="704"/>
                  </a:lnTo>
                  <a:lnTo>
                    <a:pt x="934" y="695"/>
                  </a:lnTo>
                  <a:lnTo>
                    <a:pt x="924" y="695"/>
                  </a:lnTo>
                  <a:lnTo>
                    <a:pt x="915" y="695"/>
                  </a:lnTo>
                  <a:lnTo>
                    <a:pt x="915" y="704"/>
                  </a:lnTo>
                  <a:lnTo>
                    <a:pt x="915" y="714"/>
                  </a:lnTo>
                  <a:lnTo>
                    <a:pt x="905" y="724"/>
                  </a:lnTo>
                  <a:lnTo>
                    <a:pt x="895" y="724"/>
                  </a:lnTo>
                  <a:lnTo>
                    <a:pt x="886" y="724"/>
                  </a:lnTo>
                  <a:lnTo>
                    <a:pt x="877" y="724"/>
                  </a:lnTo>
                  <a:lnTo>
                    <a:pt x="867" y="724"/>
                  </a:lnTo>
                  <a:lnTo>
                    <a:pt x="867" y="714"/>
                  </a:lnTo>
                  <a:lnTo>
                    <a:pt x="857" y="704"/>
                  </a:lnTo>
                  <a:lnTo>
                    <a:pt x="848" y="704"/>
                  </a:lnTo>
                  <a:lnTo>
                    <a:pt x="839" y="704"/>
                  </a:lnTo>
                  <a:lnTo>
                    <a:pt x="839" y="695"/>
                  </a:lnTo>
                  <a:lnTo>
                    <a:pt x="839" y="685"/>
                  </a:lnTo>
                  <a:lnTo>
                    <a:pt x="829" y="695"/>
                  </a:lnTo>
                  <a:lnTo>
                    <a:pt x="819" y="695"/>
                  </a:lnTo>
                  <a:lnTo>
                    <a:pt x="810" y="704"/>
                  </a:lnTo>
                  <a:lnTo>
                    <a:pt x="810" y="695"/>
                  </a:lnTo>
                  <a:lnTo>
                    <a:pt x="800" y="695"/>
                  </a:lnTo>
                  <a:lnTo>
                    <a:pt x="791" y="704"/>
                  </a:lnTo>
                  <a:lnTo>
                    <a:pt x="781" y="714"/>
                  </a:lnTo>
                  <a:lnTo>
                    <a:pt x="781" y="724"/>
                  </a:lnTo>
                  <a:lnTo>
                    <a:pt x="772" y="724"/>
                  </a:lnTo>
                  <a:lnTo>
                    <a:pt x="762" y="724"/>
                  </a:lnTo>
                  <a:lnTo>
                    <a:pt x="753" y="724"/>
                  </a:lnTo>
                  <a:lnTo>
                    <a:pt x="753" y="714"/>
                  </a:lnTo>
                  <a:lnTo>
                    <a:pt x="762" y="714"/>
                  </a:lnTo>
                  <a:lnTo>
                    <a:pt x="762" y="704"/>
                  </a:lnTo>
                  <a:lnTo>
                    <a:pt x="762" y="695"/>
                  </a:lnTo>
                  <a:lnTo>
                    <a:pt x="762" y="685"/>
                  </a:lnTo>
                  <a:lnTo>
                    <a:pt x="753" y="685"/>
                  </a:lnTo>
                  <a:lnTo>
                    <a:pt x="743" y="685"/>
                  </a:lnTo>
                  <a:lnTo>
                    <a:pt x="743" y="676"/>
                  </a:lnTo>
                  <a:lnTo>
                    <a:pt x="734" y="676"/>
                  </a:lnTo>
                  <a:lnTo>
                    <a:pt x="724" y="676"/>
                  </a:lnTo>
                  <a:lnTo>
                    <a:pt x="724" y="666"/>
                  </a:lnTo>
                  <a:lnTo>
                    <a:pt x="724" y="657"/>
                  </a:lnTo>
                  <a:lnTo>
                    <a:pt x="705" y="657"/>
                  </a:lnTo>
                  <a:lnTo>
                    <a:pt x="705" y="666"/>
                  </a:lnTo>
                  <a:lnTo>
                    <a:pt x="696" y="666"/>
                  </a:lnTo>
                  <a:lnTo>
                    <a:pt x="686" y="657"/>
                  </a:lnTo>
                  <a:lnTo>
                    <a:pt x="676" y="657"/>
                  </a:lnTo>
                  <a:lnTo>
                    <a:pt x="667" y="657"/>
                  </a:lnTo>
                  <a:lnTo>
                    <a:pt x="667" y="666"/>
                  </a:lnTo>
                  <a:lnTo>
                    <a:pt x="657" y="676"/>
                  </a:lnTo>
                  <a:lnTo>
                    <a:pt x="657" y="685"/>
                  </a:lnTo>
                  <a:lnTo>
                    <a:pt x="657" y="695"/>
                  </a:lnTo>
                  <a:lnTo>
                    <a:pt x="648" y="695"/>
                  </a:lnTo>
                  <a:lnTo>
                    <a:pt x="648" y="685"/>
                  </a:lnTo>
                  <a:lnTo>
                    <a:pt x="638" y="685"/>
                  </a:lnTo>
                  <a:lnTo>
                    <a:pt x="638" y="695"/>
                  </a:lnTo>
                  <a:lnTo>
                    <a:pt x="629" y="695"/>
                  </a:lnTo>
                  <a:lnTo>
                    <a:pt x="619" y="695"/>
                  </a:lnTo>
                  <a:lnTo>
                    <a:pt x="619" y="704"/>
                  </a:lnTo>
                  <a:lnTo>
                    <a:pt x="610" y="704"/>
                  </a:lnTo>
                  <a:lnTo>
                    <a:pt x="600" y="714"/>
                  </a:lnTo>
                  <a:lnTo>
                    <a:pt x="591" y="714"/>
                  </a:lnTo>
                  <a:lnTo>
                    <a:pt x="591" y="724"/>
                  </a:lnTo>
                  <a:lnTo>
                    <a:pt x="581" y="724"/>
                  </a:lnTo>
                  <a:lnTo>
                    <a:pt x="581" y="733"/>
                  </a:lnTo>
                  <a:lnTo>
                    <a:pt x="581" y="742"/>
                  </a:lnTo>
                  <a:lnTo>
                    <a:pt x="572" y="752"/>
                  </a:lnTo>
                  <a:lnTo>
                    <a:pt x="572" y="762"/>
                  </a:lnTo>
                  <a:lnTo>
                    <a:pt x="572" y="771"/>
                  </a:lnTo>
                  <a:lnTo>
                    <a:pt x="581" y="771"/>
                  </a:lnTo>
                  <a:lnTo>
                    <a:pt x="572" y="771"/>
                  </a:lnTo>
                  <a:lnTo>
                    <a:pt x="572" y="781"/>
                  </a:lnTo>
                  <a:lnTo>
                    <a:pt x="562" y="781"/>
                  </a:lnTo>
                  <a:lnTo>
                    <a:pt x="553" y="790"/>
                  </a:lnTo>
                  <a:lnTo>
                    <a:pt x="562" y="790"/>
                  </a:lnTo>
                  <a:lnTo>
                    <a:pt x="562" y="800"/>
                  </a:lnTo>
                  <a:lnTo>
                    <a:pt x="562" y="809"/>
                  </a:lnTo>
                  <a:lnTo>
                    <a:pt x="562" y="819"/>
                  </a:lnTo>
                  <a:lnTo>
                    <a:pt x="562" y="828"/>
                  </a:lnTo>
                  <a:lnTo>
                    <a:pt x="572" y="838"/>
                  </a:lnTo>
                  <a:lnTo>
                    <a:pt x="581" y="838"/>
                  </a:lnTo>
                  <a:lnTo>
                    <a:pt x="581" y="847"/>
                  </a:lnTo>
                  <a:lnTo>
                    <a:pt x="581" y="857"/>
                  </a:lnTo>
                  <a:lnTo>
                    <a:pt x="581" y="867"/>
                  </a:lnTo>
                  <a:lnTo>
                    <a:pt x="581" y="876"/>
                  </a:lnTo>
                  <a:lnTo>
                    <a:pt x="572" y="885"/>
                  </a:lnTo>
                  <a:lnTo>
                    <a:pt x="562" y="885"/>
                  </a:lnTo>
                  <a:lnTo>
                    <a:pt x="562" y="895"/>
                  </a:lnTo>
                  <a:lnTo>
                    <a:pt x="553" y="895"/>
                  </a:lnTo>
                  <a:lnTo>
                    <a:pt x="543" y="895"/>
                  </a:lnTo>
                  <a:lnTo>
                    <a:pt x="543" y="905"/>
                  </a:lnTo>
                  <a:lnTo>
                    <a:pt x="534" y="905"/>
                  </a:lnTo>
                  <a:lnTo>
                    <a:pt x="515" y="914"/>
                  </a:lnTo>
                  <a:lnTo>
                    <a:pt x="505" y="914"/>
                  </a:lnTo>
                  <a:lnTo>
                    <a:pt x="505" y="924"/>
                  </a:lnTo>
                  <a:lnTo>
                    <a:pt x="496" y="924"/>
                  </a:lnTo>
                  <a:lnTo>
                    <a:pt x="486" y="933"/>
                  </a:lnTo>
                  <a:lnTo>
                    <a:pt x="476" y="943"/>
                  </a:lnTo>
                  <a:lnTo>
                    <a:pt x="476" y="952"/>
                  </a:lnTo>
                  <a:lnTo>
                    <a:pt x="486" y="962"/>
                  </a:lnTo>
                  <a:lnTo>
                    <a:pt x="476" y="981"/>
                  </a:lnTo>
                  <a:lnTo>
                    <a:pt x="476" y="990"/>
                  </a:lnTo>
                  <a:lnTo>
                    <a:pt x="486" y="1000"/>
                  </a:lnTo>
                  <a:lnTo>
                    <a:pt x="496" y="1000"/>
                  </a:lnTo>
                  <a:lnTo>
                    <a:pt x="505" y="1000"/>
                  </a:lnTo>
                  <a:lnTo>
                    <a:pt x="505" y="1009"/>
                  </a:lnTo>
                  <a:lnTo>
                    <a:pt x="496" y="1019"/>
                  </a:lnTo>
                  <a:lnTo>
                    <a:pt x="496" y="1028"/>
                  </a:lnTo>
                  <a:lnTo>
                    <a:pt x="505" y="1038"/>
                  </a:lnTo>
                  <a:lnTo>
                    <a:pt x="505" y="1028"/>
                  </a:lnTo>
                  <a:lnTo>
                    <a:pt x="515" y="1028"/>
                  </a:lnTo>
                  <a:lnTo>
                    <a:pt x="505" y="1038"/>
                  </a:lnTo>
                  <a:lnTo>
                    <a:pt x="515" y="1047"/>
                  </a:lnTo>
                  <a:lnTo>
                    <a:pt x="515" y="1057"/>
                  </a:lnTo>
                  <a:lnTo>
                    <a:pt x="505" y="1057"/>
                  </a:lnTo>
                  <a:lnTo>
                    <a:pt x="505" y="1066"/>
                  </a:lnTo>
                  <a:lnTo>
                    <a:pt x="505" y="1076"/>
                  </a:lnTo>
                  <a:lnTo>
                    <a:pt x="496" y="1076"/>
                  </a:lnTo>
                  <a:lnTo>
                    <a:pt x="496" y="1085"/>
                  </a:lnTo>
                  <a:lnTo>
                    <a:pt x="486" y="1095"/>
                  </a:lnTo>
                  <a:lnTo>
                    <a:pt x="476" y="1105"/>
                  </a:lnTo>
                  <a:lnTo>
                    <a:pt x="486" y="1114"/>
                  </a:lnTo>
                  <a:lnTo>
                    <a:pt x="496" y="1123"/>
                  </a:lnTo>
                  <a:lnTo>
                    <a:pt x="496" y="1143"/>
                  </a:lnTo>
                  <a:lnTo>
                    <a:pt x="496" y="1171"/>
                  </a:lnTo>
                  <a:lnTo>
                    <a:pt x="486" y="1171"/>
                  </a:lnTo>
                  <a:lnTo>
                    <a:pt x="486" y="1181"/>
                  </a:lnTo>
                  <a:lnTo>
                    <a:pt x="486" y="1190"/>
                  </a:lnTo>
                  <a:lnTo>
                    <a:pt x="486" y="1200"/>
                  </a:lnTo>
                  <a:lnTo>
                    <a:pt x="476" y="1200"/>
                  </a:lnTo>
                  <a:lnTo>
                    <a:pt x="467" y="1200"/>
                  </a:lnTo>
                  <a:lnTo>
                    <a:pt x="467" y="1209"/>
                  </a:lnTo>
                  <a:lnTo>
                    <a:pt x="467" y="1219"/>
                  </a:lnTo>
                  <a:lnTo>
                    <a:pt x="467" y="1228"/>
                  </a:lnTo>
                  <a:lnTo>
                    <a:pt x="476" y="1228"/>
                  </a:lnTo>
                  <a:lnTo>
                    <a:pt x="476" y="1238"/>
                  </a:lnTo>
                  <a:lnTo>
                    <a:pt x="476" y="1257"/>
                  </a:lnTo>
                  <a:lnTo>
                    <a:pt x="476" y="1266"/>
                  </a:lnTo>
                  <a:lnTo>
                    <a:pt x="486" y="1266"/>
                  </a:lnTo>
                  <a:lnTo>
                    <a:pt x="486" y="1276"/>
                  </a:lnTo>
                  <a:lnTo>
                    <a:pt x="486" y="1286"/>
                  </a:lnTo>
                  <a:lnTo>
                    <a:pt x="476" y="1295"/>
                  </a:lnTo>
                  <a:lnTo>
                    <a:pt x="486" y="1304"/>
                  </a:lnTo>
                  <a:lnTo>
                    <a:pt x="476" y="1304"/>
                  </a:lnTo>
                  <a:lnTo>
                    <a:pt x="467" y="1314"/>
                  </a:lnTo>
                  <a:lnTo>
                    <a:pt x="467" y="1324"/>
                  </a:lnTo>
                  <a:lnTo>
                    <a:pt x="458" y="1324"/>
                  </a:lnTo>
                  <a:lnTo>
                    <a:pt x="458" y="1333"/>
                  </a:lnTo>
                  <a:lnTo>
                    <a:pt x="448" y="1333"/>
                  </a:lnTo>
                  <a:lnTo>
                    <a:pt x="438" y="1343"/>
                  </a:lnTo>
                  <a:lnTo>
                    <a:pt x="438" y="1352"/>
                  </a:lnTo>
                  <a:lnTo>
                    <a:pt x="438" y="1371"/>
                  </a:lnTo>
                  <a:lnTo>
                    <a:pt x="438" y="1381"/>
                  </a:lnTo>
                  <a:lnTo>
                    <a:pt x="438" y="1390"/>
                  </a:lnTo>
                  <a:lnTo>
                    <a:pt x="438" y="1419"/>
                  </a:lnTo>
                  <a:lnTo>
                    <a:pt x="448" y="1428"/>
                  </a:lnTo>
                  <a:lnTo>
                    <a:pt x="448" y="1438"/>
                  </a:lnTo>
                  <a:lnTo>
                    <a:pt x="448" y="1447"/>
                  </a:lnTo>
                  <a:lnTo>
                    <a:pt x="458" y="1447"/>
                  </a:lnTo>
                  <a:lnTo>
                    <a:pt x="467" y="1457"/>
                  </a:lnTo>
                  <a:lnTo>
                    <a:pt x="467" y="1466"/>
                  </a:lnTo>
                  <a:lnTo>
                    <a:pt x="458" y="1476"/>
                  </a:lnTo>
                  <a:lnTo>
                    <a:pt x="458" y="1486"/>
                  </a:lnTo>
                  <a:lnTo>
                    <a:pt x="448" y="1495"/>
                  </a:lnTo>
                  <a:lnTo>
                    <a:pt x="448" y="1504"/>
                  </a:lnTo>
                  <a:lnTo>
                    <a:pt x="438" y="1514"/>
                  </a:lnTo>
                  <a:lnTo>
                    <a:pt x="429" y="1514"/>
                  </a:lnTo>
                  <a:lnTo>
                    <a:pt x="410" y="1514"/>
                  </a:lnTo>
                  <a:lnTo>
                    <a:pt x="305" y="1514"/>
                  </a:lnTo>
                  <a:lnTo>
                    <a:pt x="191" y="1524"/>
                  </a:lnTo>
                  <a:lnTo>
                    <a:pt x="181" y="1524"/>
                  </a:lnTo>
                  <a:lnTo>
                    <a:pt x="181" y="1514"/>
                  </a:lnTo>
                  <a:lnTo>
                    <a:pt x="172" y="1514"/>
                  </a:lnTo>
                  <a:lnTo>
                    <a:pt x="172" y="1504"/>
                  </a:lnTo>
                  <a:lnTo>
                    <a:pt x="162" y="1504"/>
                  </a:lnTo>
                  <a:lnTo>
                    <a:pt x="162" y="1495"/>
                  </a:lnTo>
                  <a:lnTo>
                    <a:pt x="153" y="1504"/>
                  </a:lnTo>
                  <a:lnTo>
                    <a:pt x="143" y="1514"/>
                  </a:lnTo>
                  <a:lnTo>
                    <a:pt x="143" y="1543"/>
                  </a:lnTo>
                  <a:lnTo>
                    <a:pt x="143" y="1552"/>
                  </a:lnTo>
                  <a:lnTo>
                    <a:pt x="134" y="1552"/>
                  </a:lnTo>
                  <a:lnTo>
                    <a:pt x="124" y="1552"/>
                  </a:lnTo>
                  <a:lnTo>
                    <a:pt x="124" y="1562"/>
                  </a:lnTo>
                  <a:lnTo>
                    <a:pt x="124" y="1571"/>
                  </a:lnTo>
                  <a:lnTo>
                    <a:pt x="124" y="1581"/>
                  </a:lnTo>
                  <a:lnTo>
                    <a:pt x="134" y="1590"/>
                  </a:lnTo>
                  <a:lnTo>
                    <a:pt x="134" y="1600"/>
                  </a:lnTo>
                  <a:lnTo>
                    <a:pt x="105" y="1638"/>
                  </a:lnTo>
                  <a:lnTo>
                    <a:pt x="105" y="1647"/>
                  </a:lnTo>
                  <a:lnTo>
                    <a:pt x="86" y="1657"/>
                  </a:lnTo>
                  <a:lnTo>
                    <a:pt x="77" y="1657"/>
                  </a:lnTo>
                  <a:lnTo>
                    <a:pt x="67" y="1676"/>
                  </a:lnTo>
                  <a:lnTo>
                    <a:pt x="48" y="1685"/>
                  </a:lnTo>
                  <a:lnTo>
                    <a:pt x="38" y="1685"/>
                  </a:lnTo>
                  <a:lnTo>
                    <a:pt x="29" y="1685"/>
                  </a:lnTo>
                  <a:lnTo>
                    <a:pt x="19" y="1695"/>
                  </a:lnTo>
                  <a:lnTo>
                    <a:pt x="19" y="1705"/>
                  </a:lnTo>
                  <a:lnTo>
                    <a:pt x="19" y="1714"/>
                  </a:lnTo>
                  <a:lnTo>
                    <a:pt x="10" y="1714"/>
                  </a:lnTo>
                  <a:lnTo>
                    <a:pt x="0" y="1724"/>
                  </a:lnTo>
                  <a:lnTo>
                    <a:pt x="0" y="1733"/>
                  </a:lnTo>
                  <a:lnTo>
                    <a:pt x="19" y="1743"/>
                  </a:lnTo>
                  <a:lnTo>
                    <a:pt x="29" y="1743"/>
                  </a:lnTo>
                  <a:lnTo>
                    <a:pt x="48" y="1762"/>
                  </a:lnTo>
                  <a:lnTo>
                    <a:pt x="105" y="1857"/>
                  </a:lnTo>
                  <a:lnTo>
                    <a:pt x="162" y="1952"/>
                  </a:lnTo>
                  <a:lnTo>
                    <a:pt x="153" y="1952"/>
                  </a:lnTo>
                  <a:lnTo>
                    <a:pt x="153" y="1962"/>
                  </a:lnTo>
                  <a:lnTo>
                    <a:pt x="153" y="1971"/>
                  </a:lnTo>
                  <a:lnTo>
                    <a:pt x="153" y="1981"/>
                  </a:lnTo>
                  <a:lnTo>
                    <a:pt x="162" y="1990"/>
                  </a:lnTo>
                  <a:lnTo>
                    <a:pt x="162" y="2000"/>
                  </a:lnTo>
                  <a:lnTo>
                    <a:pt x="162" y="2019"/>
                  </a:lnTo>
                  <a:lnTo>
                    <a:pt x="162" y="2038"/>
                  </a:lnTo>
                  <a:lnTo>
                    <a:pt x="172" y="2057"/>
                  </a:lnTo>
                  <a:lnTo>
                    <a:pt x="172" y="2066"/>
                  </a:lnTo>
                  <a:lnTo>
                    <a:pt x="181" y="2066"/>
                  </a:lnTo>
                  <a:lnTo>
                    <a:pt x="181" y="2076"/>
                  </a:lnTo>
                  <a:lnTo>
                    <a:pt x="181" y="2086"/>
                  </a:lnTo>
                  <a:lnTo>
                    <a:pt x="181" y="2095"/>
                  </a:lnTo>
                  <a:lnTo>
                    <a:pt x="191" y="2095"/>
                  </a:lnTo>
                  <a:lnTo>
                    <a:pt x="191" y="2104"/>
                  </a:lnTo>
                  <a:lnTo>
                    <a:pt x="191" y="2114"/>
                  </a:lnTo>
                  <a:lnTo>
                    <a:pt x="191" y="2124"/>
                  </a:lnTo>
                  <a:lnTo>
                    <a:pt x="219" y="2133"/>
                  </a:lnTo>
                  <a:lnTo>
                    <a:pt x="229" y="2143"/>
                  </a:lnTo>
                  <a:lnTo>
                    <a:pt x="229" y="2152"/>
                  </a:lnTo>
                  <a:lnTo>
                    <a:pt x="229" y="2162"/>
                  </a:lnTo>
                  <a:lnTo>
                    <a:pt x="229" y="2171"/>
                  </a:lnTo>
                  <a:lnTo>
                    <a:pt x="229" y="2181"/>
                  </a:lnTo>
                  <a:lnTo>
                    <a:pt x="229" y="2190"/>
                  </a:lnTo>
                  <a:lnTo>
                    <a:pt x="238" y="2200"/>
                  </a:lnTo>
                  <a:lnTo>
                    <a:pt x="229" y="2200"/>
                  </a:lnTo>
                  <a:lnTo>
                    <a:pt x="229" y="2209"/>
                  </a:lnTo>
                  <a:lnTo>
                    <a:pt x="229" y="2219"/>
                  </a:lnTo>
                  <a:lnTo>
                    <a:pt x="229" y="2228"/>
                  </a:lnTo>
                  <a:lnTo>
                    <a:pt x="229" y="2238"/>
                  </a:lnTo>
                  <a:lnTo>
                    <a:pt x="238" y="2238"/>
                  </a:lnTo>
                  <a:lnTo>
                    <a:pt x="238" y="2247"/>
                  </a:lnTo>
                  <a:lnTo>
                    <a:pt x="238" y="2257"/>
                  </a:lnTo>
                  <a:lnTo>
                    <a:pt x="229" y="2257"/>
                  </a:lnTo>
                  <a:lnTo>
                    <a:pt x="229" y="2266"/>
                  </a:lnTo>
                  <a:lnTo>
                    <a:pt x="229" y="2276"/>
                  </a:lnTo>
                  <a:lnTo>
                    <a:pt x="219" y="2276"/>
                  </a:lnTo>
                  <a:lnTo>
                    <a:pt x="219" y="2286"/>
                  </a:lnTo>
                  <a:lnTo>
                    <a:pt x="219" y="2295"/>
                  </a:lnTo>
                  <a:lnTo>
                    <a:pt x="229" y="2304"/>
                  </a:lnTo>
                  <a:lnTo>
                    <a:pt x="238" y="2314"/>
                  </a:lnTo>
                  <a:lnTo>
                    <a:pt x="238" y="2324"/>
                  </a:lnTo>
                  <a:lnTo>
                    <a:pt x="229" y="2324"/>
                  </a:lnTo>
                  <a:lnTo>
                    <a:pt x="219" y="2333"/>
                  </a:lnTo>
                  <a:lnTo>
                    <a:pt x="219" y="2343"/>
                  </a:lnTo>
                  <a:lnTo>
                    <a:pt x="191" y="2352"/>
                  </a:lnTo>
                  <a:lnTo>
                    <a:pt x="181" y="2352"/>
                  </a:lnTo>
                  <a:lnTo>
                    <a:pt x="172" y="2352"/>
                  </a:lnTo>
                  <a:lnTo>
                    <a:pt x="162" y="2362"/>
                  </a:lnTo>
                  <a:lnTo>
                    <a:pt x="162" y="2371"/>
                  </a:lnTo>
                  <a:lnTo>
                    <a:pt x="143" y="2381"/>
                  </a:lnTo>
                  <a:lnTo>
                    <a:pt x="134" y="2390"/>
                  </a:lnTo>
                  <a:lnTo>
                    <a:pt x="115" y="2409"/>
                  </a:lnTo>
                  <a:lnTo>
                    <a:pt x="95" y="2428"/>
                  </a:lnTo>
                  <a:lnTo>
                    <a:pt x="95" y="2438"/>
                  </a:lnTo>
                  <a:lnTo>
                    <a:pt x="105" y="2447"/>
                  </a:lnTo>
                  <a:lnTo>
                    <a:pt x="105" y="2438"/>
                  </a:lnTo>
                  <a:lnTo>
                    <a:pt x="115" y="2438"/>
                  </a:lnTo>
                  <a:lnTo>
                    <a:pt x="124" y="2438"/>
                  </a:lnTo>
                  <a:lnTo>
                    <a:pt x="134" y="2438"/>
                  </a:lnTo>
                  <a:lnTo>
                    <a:pt x="143" y="2447"/>
                  </a:lnTo>
                  <a:lnTo>
                    <a:pt x="153" y="2457"/>
                  </a:lnTo>
                  <a:lnTo>
                    <a:pt x="153" y="2467"/>
                  </a:lnTo>
                  <a:lnTo>
                    <a:pt x="143" y="2485"/>
                  </a:lnTo>
                  <a:lnTo>
                    <a:pt x="153" y="2485"/>
                  </a:lnTo>
                  <a:lnTo>
                    <a:pt x="153" y="2495"/>
                  </a:lnTo>
                  <a:lnTo>
                    <a:pt x="162" y="2505"/>
                  </a:lnTo>
                  <a:lnTo>
                    <a:pt x="172" y="2505"/>
                  </a:lnTo>
                  <a:lnTo>
                    <a:pt x="172" y="2514"/>
                  </a:lnTo>
                  <a:lnTo>
                    <a:pt x="181" y="2514"/>
                  </a:lnTo>
                  <a:lnTo>
                    <a:pt x="191" y="2514"/>
                  </a:lnTo>
                  <a:lnTo>
                    <a:pt x="191" y="2524"/>
                  </a:lnTo>
                  <a:lnTo>
                    <a:pt x="191" y="2533"/>
                  </a:lnTo>
                  <a:lnTo>
                    <a:pt x="200" y="2533"/>
                  </a:lnTo>
                  <a:lnTo>
                    <a:pt x="200" y="2543"/>
                  </a:lnTo>
                  <a:lnTo>
                    <a:pt x="210" y="2543"/>
                  </a:lnTo>
                  <a:lnTo>
                    <a:pt x="210" y="2524"/>
                  </a:lnTo>
                  <a:lnTo>
                    <a:pt x="210" y="2514"/>
                  </a:lnTo>
                  <a:lnTo>
                    <a:pt x="210" y="2505"/>
                  </a:lnTo>
                  <a:lnTo>
                    <a:pt x="210" y="2485"/>
                  </a:lnTo>
                  <a:lnTo>
                    <a:pt x="219" y="2485"/>
                  </a:lnTo>
                  <a:lnTo>
                    <a:pt x="219" y="2476"/>
                  </a:lnTo>
                  <a:lnTo>
                    <a:pt x="219" y="2467"/>
                  </a:lnTo>
                  <a:lnTo>
                    <a:pt x="219" y="2457"/>
                  </a:lnTo>
                  <a:lnTo>
                    <a:pt x="229" y="2457"/>
                  </a:lnTo>
                  <a:lnTo>
                    <a:pt x="219" y="2457"/>
                  </a:lnTo>
                  <a:lnTo>
                    <a:pt x="219" y="2447"/>
                  </a:lnTo>
                  <a:lnTo>
                    <a:pt x="200" y="2447"/>
                  </a:lnTo>
                  <a:lnTo>
                    <a:pt x="191" y="2438"/>
                  </a:lnTo>
                  <a:lnTo>
                    <a:pt x="191" y="2447"/>
                  </a:lnTo>
                  <a:lnTo>
                    <a:pt x="181" y="2438"/>
                  </a:lnTo>
                  <a:lnTo>
                    <a:pt x="172" y="2438"/>
                  </a:lnTo>
                  <a:lnTo>
                    <a:pt x="162" y="2438"/>
                  </a:lnTo>
                  <a:lnTo>
                    <a:pt x="162" y="2428"/>
                  </a:lnTo>
                  <a:lnTo>
                    <a:pt x="172" y="2419"/>
                  </a:lnTo>
                  <a:lnTo>
                    <a:pt x="172" y="2409"/>
                  </a:lnTo>
                  <a:lnTo>
                    <a:pt x="172" y="2419"/>
                  </a:lnTo>
                  <a:lnTo>
                    <a:pt x="181" y="2419"/>
                  </a:lnTo>
                  <a:lnTo>
                    <a:pt x="191" y="2409"/>
                  </a:lnTo>
                  <a:lnTo>
                    <a:pt x="200" y="2409"/>
                  </a:lnTo>
                  <a:lnTo>
                    <a:pt x="191" y="2419"/>
                  </a:lnTo>
                  <a:lnTo>
                    <a:pt x="200" y="2419"/>
                  </a:lnTo>
                  <a:lnTo>
                    <a:pt x="210" y="2419"/>
                  </a:lnTo>
                  <a:lnTo>
                    <a:pt x="219" y="2419"/>
                  </a:lnTo>
                  <a:lnTo>
                    <a:pt x="229" y="2409"/>
                  </a:lnTo>
                  <a:lnTo>
                    <a:pt x="229" y="2419"/>
                  </a:lnTo>
                  <a:lnTo>
                    <a:pt x="229" y="2428"/>
                  </a:lnTo>
                  <a:lnTo>
                    <a:pt x="219" y="2419"/>
                  </a:lnTo>
                  <a:lnTo>
                    <a:pt x="210" y="2419"/>
                  </a:lnTo>
                  <a:lnTo>
                    <a:pt x="200" y="2428"/>
                  </a:lnTo>
                  <a:lnTo>
                    <a:pt x="210" y="2428"/>
                  </a:lnTo>
                  <a:lnTo>
                    <a:pt x="219" y="2428"/>
                  </a:lnTo>
                  <a:lnTo>
                    <a:pt x="229" y="2428"/>
                  </a:lnTo>
                  <a:lnTo>
                    <a:pt x="229" y="2419"/>
                  </a:lnTo>
                  <a:lnTo>
                    <a:pt x="238" y="2409"/>
                  </a:lnTo>
                  <a:lnTo>
                    <a:pt x="248" y="2409"/>
                  </a:lnTo>
                  <a:lnTo>
                    <a:pt x="257" y="2409"/>
                  </a:lnTo>
                  <a:lnTo>
                    <a:pt x="267" y="2409"/>
                  </a:lnTo>
                  <a:lnTo>
                    <a:pt x="267" y="2400"/>
                  </a:lnTo>
                  <a:lnTo>
                    <a:pt x="267" y="2390"/>
                  </a:lnTo>
                  <a:lnTo>
                    <a:pt x="267" y="2400"/>
                  </a:lnTo>
                  <a:lnTo>
                    <a:pt x="277" y="2409"/>
                  </a:lnTo>
                  <a:lnTo>
                    <a:pt x="286" y="2409"/>
                  </a:lnTo>
                  <a:lnTo>
                    <a:pt x="286" y="2419"/>
                  </a:lnTo>
                  <a:lnTo>
                    <a:pt x="295" y="2419"/>
                  </a:lnTo>
                  <a:lnTo>
                    <a:pt x="305" y="2419"/>
                  </a:lnTo>
                  <a:lnTo>
                    <a:pt x="295" y="2409"/>
                  </a:lnTo>
                  <a:lnTo>
                    <a:pt x="305" y="2409"/>
                  </a:lnTo>
                  <a:lnTo>
                    <a:pt x="295" y="2409"/>
                  </a:lnTo>
                  <a:lnTo>
                    <a:pt x="295" y="2400"/>
                  </a:lnTo>
                  <a:lnTo>
                    <a:pt x="295" y="2390"/>
                  </a:lnTo>
                  <a:lnTo>
                    <a:pt x="295" y="2381"/>
                  </a:lnTo>
                  <a:lnTo>
                    <a:pt x="295" y="2371"/>
                  </a:lnTo>
                  <a:lnTo>
                    <a:pt x="286" y="2371"/>
                  </a:lnTo>
                  <a:lnTo>
                    <a:pt x="286" y="2362"/>
                  </a:lnTo>
                  <a:lnTo>
                    <a:pt x="295" y="2362"/>
                  </a:lnTo>
                  <a:lnTo>
                    <a:pt x="295" y="2352"/>
                  </a:lnTo>
                  <a:lnTo>
                    <a:pt x="295" y="2343"/>
                  </a:lnTo>
                  <a:lnTo>
                    <a:pt x="315" y="2343"/>
                  </a:lnTo>
                  <a:lnTo>
                    <a:pt x="315" y="2333"/>
                  </a:lnTo>
                  <a:lnTo>
                    <a:pt x="305" y="2333"/>
                  </a:lnTo>
                  <a:lnTo>
                    <a:pt x="305" y="2324"/>
                  </a:lnTo>
                  <a:lnTo>
                    <a:pt x="315" y="2324"/>
                  </a:lnTo>
                  <a:lnTo>
                    <a:pt x="315" y="2314"/>
                  </a:lnTo>
                  <a:lnTo>
                    <a:pt x="324" y="2314"/>
                  </a:lnTo>
                  <a:lnTo>
                    <a:pt x="324" y="2304"/>
                  </a:lnTo>
                  <a:lnTo>
                    <a:pt x="315" y="2304"/>
                  </a:lnTo>
                  <a:lnTo>
                    <a:pt x="315" y="2295"/>
                  </a:lnTo>
                  <a:lnTo>
                    <a:pt x="305" y="2295"/>
                  </a:lnTo>
                  <a:lnTo>
                    <a:pt x="305" y="2286"/>
                  </a:lnTo>
                  <a:lnTo>
                    <a:pt x="315" y="2286"/>
                  </a:lnTo>
                  <a:lnTo>
                    <a:pt x="324" y="2286"/>
                  </a:lnTo>
                  <a:lnTo>
                    <a:pt x="324" y="2276"/>
                  </a:lnTo>
                  <a:lnTo>
                    <a:pt x="324" y="2266"/>
                  </a:lnTo>
                  <a:lnTo>
                    <a:pt x="324" y="2257"/>
                  </a:lnTo>
                  <a:lnTo>
                    <a:pt x="333" y="2257"/>
                  </a:lnTo>
                  <a:lnTo>
                    <a:pt x="333" y="2247"/>
                  </a:lnTo>
                  <a:lnTo>
                    <a:pt x="333" y="2238"/>
                  </a:lnTo>
                  <a:lnTo>
                    <a:pt x="343" y="2209"/>
                  </a:lnTo>
                  <a:lnTo>
                    <a:pt x="353" y="2200"/>
                  </a:lnTo>
                  <a:lnTo>
                    <a:pt x="343" y="2190"/>
                  </a:lnTo>
                  <a:lnTo>
                    <a:pt x="343" y="2200"/>
                  </a:lnTo>
                  <a:lnTo>
                    <a:pt x="333" y="2200"/>
                  </a:lnTo>
                  <a:lnTo>
                    <a:pt x="343" y="2200"/>
                  </a:lnTo>
                  <a:lnTo>
                    <a:pt x="343" y="2190"/>
                  </a:lnTo>
                  <a:lnTo>
                    <a:pt x="343" y="2181"/>
                  </a:lnTo>
                  <a:lnTo>
                    <a:pt x="353" y="2181"/>
                  </a:lnTo>
                  <a:lnTo>
                    <a:pt x="353" y="2190"/>
                  </a:lnTo>
                  <a:lnTo>
                    <a:pt x="362" y="2190"/>
                  </a:lnTo>
                  <a:lnTo>
                    <a:pt x="362" y="2181"/>
                  </a:lnTo>
                  <a:lnTo>
                    <a:pt x="353" y="2181"/>
                  </a:lnTo>
                  <a:lnTo>
                    <a:pt x="353" y="2171"/>
                  </a:lnTo>
                  <a:lnTo>
                    <a:pt x="353" y="2162"/>
                  </a:lnTo>
                  <a:lnTo>
                    <a:pt x="353" y="2152"/>
                  </a:lnTo>
                  <a:lnTo>
                    <a:pt x="353" y="2143"/>
                  </a:lnTo>
                  <a:lnTo>
                    <a:pt x="362" y="2133"/>
                  </a:lnTo>
                  <a:lnTo>
                    <a:pt x="362" y="2143"/>
                  </a:lnTo>
                  <a:lnTo>
                    <a:pt x="372" y="2143"/>
                  </a:lnTo>
                  <a:lnTo>
                    <a:pt x="381" y="2133"/>
                  </a:lnTo>
                  <a:lnTo>
                    <a:pt x="391" y="2133"/>
                  </a:lnTo>
                  <a:lnTo>
                    <a:pt x="400" y="2133"/>
                  </a:lnTo>
                  <a:lnTo>
                    <a:pt x="400" y="2143"/>
                  </a:lnTo>
                  <a:lnTo>
                    <a:pt x="410" y="2143"/>
                  </a:lnTo>
                  <a:lnTo>
                    <a:pt x="410" y="2133"/>
                  </a:lnTo>
                  <a:lnTo>
                    <a:pt x="410" y="2124"/>
                  </a:lnTo>
                  <a:lnTo>
                    <a:pt x="410" y="2114"/>
                  </a:lnTo>
                  <a:lnTo>
                    <a:pt x="419" y="2124"/>
                  </a:lnTo>
                  <a:lnTo>
                    <a:pt x="419" y="2133"/>
                  </a:lnTo>
                  <a:lnTo>
                    <a:pt x="410" y="2143"/>
                  </a:lnTo>
                  <a:lnTo>
                    <a:pt x="410" y="2152"/>
                  </a:lnTo>
                  <a:lnTo>
                    <a:pt x="400" y="2152"/>
                  </a:lnTo>
                  <a:lnTo>
                    <a:pt x="400" y="2162"/>
                  </a:lnTo>
                  <a:lnTo>
                    <a:pt x="391" y="2171"/>
                  </a:lnTo>
                  <a:lnTo>
                    <a:pt x="391" y="2190"/>
                  </a:lnTo>
                  <a:lnTo>
                    <a:pt x="391" y="2200"/>
                  </a:lnTo>
                  <a:lnTo>
                    <a:pt x="391" y="2209"/>
                  </a:lnTo>
                  <a:lnTo>
                    <a:pt x="400" y="2209"/>
                  </a:lnTo>
                  <a:lnTo>
                    <a:pt x="410" y="2190"/>
                  </a:lnTo>
                  <a:lnTo>
                    <a:pt x="410" y="2200"/>
                  </a:lnTo>
                  <a:lnTo>
                    <a:pt x="400" y="2200"/>
                  </a:lnTo>
                  <a:lnTo>
                    <a:pt x="400" y="2209"/>
                  </a:lnTo>
                  <a:lnTo>
                    <a:pt x="410" y="2209"/>
                  </a:lnTo>
                  <a:lnTo>
                    <a:pt x="419" y="2209"/>
                  </a:lnTo>
                  <a:lnTo>
                    <a:pt x="419" y="2200"/>
                  </a:lnTo>
                  <a:lnTo>
                    <a:pt x="419" y="2190"/>
                  </a:lnTo>
                  <a:lnTo>
                    <a:pt x="429" y="2181"/>
                  </a:lnTo>
                  <a:lnTo>
                    <a:pt x="438" y="2171"/>
                  </a:lnTo>
                  <a:lnTo>
                    <a:pt x="438" y="2162"/>
                  </a:lnTo>
                  <a:lnTo>
                    <a:pt x="438" y="2152"/>
                  </a:lnTo>
                  <a:lnTo>
                    <a:pt x="448" y="2152"/>
                  </a:lnTo>
                  <a:lnTo>
                    <a:pt x="467" y="2133"/>
                  </a:lnTo>
                  <a:lnTo>
                    <a:pt x="467" y="2124"/>
                  </a:lnTo>
                  <a:lnTo>
                    <a:pt x="467" y="2114"/>
                  </a:lnTo>
                  <a:lnTo>
                    <a:pt x="467" y="2104"/>
                  </a:lnTo>
                  <a:lnTo>
                    <a:pt x="476" y="2104"/>
                  </a:lnTo>
                  <a:lnTo>
                    <a:pt x="486" y="2104"/>
                  </a:lnTo>
                  <a:lnTo>
                    <a:pt x="486" y="2114"/>
                  </a:lnTo>
                  <a:lnTo>
                    <a:pt x="486" y="2124"/>
                  </a:lnTo>
                  <a:lnTo>
                    <a:pt x="476" y="2124"/>
                  </a:lnTo>
                  <a:lnTo>
                    <a:pt x="486" y="2124"/>
                  </a:lnTo>
                  <a:lnTo>
                    <a:pt x="496" y="2133"/>
                  </a:lnTo>
                  <a:lnTo>
                    <a:pt x="505" y="2133"/>
                  </a:lnTo>
                  <a:lnTo>
                    <a:pt x="505" y="2143"/>
                  </a:lnTo>
                  <a:lnTo>
                    <a:pt x="496" y="2143"/>
                  </a:lnTo>
                  <a:lnTo>
                    <a:pt x="496" y="2152"/>
                  </a:lnTo>
                  <a:lnTo>
                    <a:pt x="496" y="2162"/>
                  </a:lnTo>
                  <a:lnTo>
                    <a:pt x="496" y="2171"/>
                  </a:lnTo>
                  <a:lnTo>
                    <a:pt x="496" y="2181"/>
                  </a:lnTo>
                  <a:lnTo>
                    <a:pt x="496" y="2190"/>
                  </a:lnTo>
                  <a:lnTo>
                    <a:pt x="505" y="2190"/>
                  </a:lnTo>
                  <a:lnTo>
                    <a:pt x="505" y="2200"/>
                  </a:lnTo>
                  <a:lnTo>
                    <a:pt x="505" y="2219"/>
                  </a:lnTo>
                  <a:lnTo>
                    <a:pt x="515" y="2228"/>
                  </a:lnTo>
                  <a:lnTo>
                    <a:pt x="515" y="2238"/>
                  </a:lnTo>
                  <a:lnTo>
                    <a:pt x="524" y="2247"/>
                  </a:lnTo>
                  <a:lnTo>
                    <a:pt x="534" y="2238"/>
                  </a:lnTo>
                  <a:lnTo>
                    <a:pt x="534" y="2228"/>
                  </a:lnTo>
                  <a:lnTo>
                    <a:pt x="524" y="2228"/>
                  </a:lnTo>
                  <a:lnTo>
                    <a:pt x="524" y="2219"/>
                  </a:lnTo>
                  <a:lnTo>
                    <a:pt x="534" y="2219"/>
                  </a:lnTo>
                  <a:lnTo>
                    <a:pt x="534" y="2209"/>
                  </a:lnTo>
                  <a:lnTo>
                    <a:pt x="543" y="2209"/>
                  </a:lnTo>
                  <a:lnTo>
                    <a:pt x="553" y="2209"/>
                  </a:lnTo>
                  <a:lnTo>
                    <a:pt x="562" y="2209"/>
                  </a:lnTo>
                  <a:lnTo>
                    <a:pt x="562" y="2219"/>
                  </a:lnTo>
                  <a:lnTo>
                    <a:pt x="562" y="2228"/>
                  </a:lnTo>
                  <a:lnTo>
                    <a:pt x="572" y="2228"/>
                  </a:lnTo>
                  <a:lnTo>
                    <a:pt x="581" y="2228"/>
                  </a:lnTo>
                  <a:lnTo>
                    <a:pt x="591" y="2228"/>
                  </a:lnTo>
                  <a:lnTo>
                    <a:pt x="591" y="2219"/>
                  </a:lnTo>
                  <a:lnTo>
                    <a:pt x="600" y="2219"/>
                  </a:lnTo>
                  <a:lnTo>
                    <a:pt x="610" y="2219"/>
                  </a:lnTo>
                  <a:lnTo>
                    <a:pt x="610" y="2209"/>
                  </a:lnTo>
                  <a:lnTo>
                    <a:pt x="619" y="2200"/>
                  </a:lnTo>
                  <a:lnTo>
                    <a:pt x="619" y="2190"/>
                  </a:lnTo>
                  <a:lnTo>
                    <a:pt x="629" y="2200"/>
                  </a:lnTo>
                  <a:lnTo>
                    <a:pt x="629" y="2209"/>
                  </a:lnTo>
                  <a:lnTo>
                    <a:pt x="629" y="2219"/>
                  </a:lnTo>
                  <a:lnTo>
                    <a:pt x="638" y="2219"/>
                  </a:lnTo>
                  <a:lnTo>
                    <a:pt x="638" y="2228"/>
                  </a:lnTo>
                  <a:lnTo>
                    <a:pt x="648" y="2238"/>
                  </a:lnTo>
                  <a:lnTo>
                    <a:pt x="657" y="2238"/>
                  </a:lnTo>
                  <a:lnTo>
                    <a:pt x="667" y="2228"/>
                  </a:lnTo>
                  <a:lnTo>
                    <a:pt x="667" y="2219"/>
                  </a:lnTo>
                  <a:lnTo>
                    <a:pt x="657" y="2219"/>
                  </a:lnTo>
                  <a:lnTo>
                    <a:pt x="657" y="2209"/>
                  </a:lnTo>
                  <a:lnTo>
                    <a:pt x="667" y="2209"/>
                  </a:lnTo>
                  <a:lnTo>
                    <a:pt x="676" y="2200"/>
                  </a:lnTo>
                  <a:lnTo>
                    <a:pt x="686" y="2200"/>
                  </a:lnTo>
                  <a:lnTo>
                    <a:pt x="686" y="2209"/>
                  </a:lnTo>
                  <a:lnTo>
                    <a:pt x="696" y="2209"/>
                  </a:lnTo>
                  <a:lnTo>
                    <a:pt x="705" y="2219"/>
                  </a:lnTo>
                  <a:lnTo>
                    <a:pt x="714" y="2219"/>
                  </a:lnTo>
                  <a:lnTo>
                    <a:pt x="705" y="2219"/>
                  </a:lnTo>
                  <a:lnTo>
                    <a:pt x="696" y="2228"/>
                  </a:lnTo>
                  <a:lnTo>
                    <a:pt x="696" y="2238"/>
                  </a:lnTo>
                  <a:lnTo>
                    <a:pt x="705" y="2238"/>
                  </a:lnTo>
                  <a:lnTo>
                    <a:pt x="714" y="2238"/>
                  </a:lnTo>
                  <a:lnTo>
                    <a:pt x="734" y="2228"/>
                  </a:lnTo>
                  <a:lnTo>
                    <a:pt x="743" y="2228"/>
                  </a:lnTo>
                  <a:lnTo>
                    <a:pt x="743" y="2219"/>
                  </a:lnTo>
                  <a:lnTo>
                    <a:pt x="743" y="2209"/>
                  </a:lnTo>
                  <a:lnTo>
                    <a:pt x="762" y="2200"/>
                  </a:lnTo>
                  <a:lnTo>
                    <a:pt x="762" y="2190"/>
                  </a:lnTo>
                  <a:lnTo>
                    <a:pt x="781" y="2190"/>
                  </a:lnTo>
                  <a:lnTo>
                    <a:pt x="781" y="2181"/>
                  </a:lnTo>
                  <a:lnTo>
                    <a:pt x="791" y="2181"/>
                  </a:lnTo>
                  <a:lnTo>
                    <a:pt x="791" y="2171"/>
                  </a:lnTo>
                  <a:lnTo>
                    <a:pt x="800" y="2171"/>
                  </a:lnTo>
                  <a:lnTo>
                    <a:pt x="800" y="2162"/>
                  </a:lnTo>
                  <a:lnTo>
                    <a:pt x="810" y="2162"/>
                  </a:lnTo>
                  <a:lnTo>
                    <a:pt x="819" y="2152"/>
                  </a:lnTo>
                  <a:lnTo>
                    <a:pt x="819" y="2143"/>
                  </a:lnTo>
                  <a:lnTo>
                    <a:pt x="829" y="2143"/>
                  </a:lnTo>
                  <a:lnTo>
                    <a:pt x="839" y="2143"/>
                  </a:lnTo>
                  <a:lnTo>
                    <a:pt x="848" y="2143"/>
                  </a:lnTo>
                  <a:lnTo>
                    <a:pt x="848" y="2133"/>
                  </a:lnTo>
                  <a:lnTo>
                    <a:pt x="857" y="2124"/>
                  </a:lnTo>
                  <a:lnTo>
                    <a:pt x="867" y="2114"/>
                  </a:lnTo>
                  <a:lnTo>
                    <a:pt x="877" y="2104"/>
                  </a:lnTo>
                  <a:lnTo>
                    <a:pt x="886" y="2114"/>
                  </a:lnTo>
                  <a:lnTo>
                    <a:pt x="905" y="2076"/>
                  </a:lnTo>
                  <a:lnTo>
                    <a:pt x="915" y="2066"/>
                  </a:lnTo>
                  <a:lnTo>
                    <a:pt x="915" y="2057"/>
                  </a:lnTo>
                  <a:lnTo>
                    <a:pt x="924" y="2057"/>
                  </a:lnTo>
                  <a:lnTo>
                    <a:pt x="924" y="2048"/>
                  </a:lnTo>
                  <a:lnTo>
                    <a:pt x="924" y="2038"/>
                  </a:lnTo>
                  <a:lnTo>
                    <a:pt x="924" y="2028"/>
                  </a:lnTo>
                  <a:lnTo>
                    <a:pt x="934" y="2028"/>
                  </a:lnTo>
                  <a:lnTo>
                    <a:pt x="934" y="2019"/>
                  </a:lnTo>
                  <a:lnTo>
                    <a:pt x="943" y="2019"/>
                  </a:lnTo>
                  <a:lnTo>
                    <a:pt x="953" y="2009"/>
                  </a:lnTo>
                  <a:lnTo>
                    <a:pt x="953" y="2000"/>
                  </a:lnTo>
                  <a:lnTo>
                    <a:pt x="962" y="2000"/>
                  </a:lnTo>
                  <a:lnTo>
                    <a:pt x="962" y="1990"/>
                  </a:lnTo>
                  <a:lnTo>
                    <a:pt x="972" y="1990"/>
                  </a:lnTo>
                  <a:lnTo>
                    <a:pt x="972" y="1981"/>
                  </a:lnTo>
                  <a:lnTo>
                    <a:pt x="981" y="1971"/>
                  </a:lnTo>
                  <a:lnTo>
                    <a:pt x="991" y="1952"/>
                  </a:lnTo>
                  <a:lnTo>
                    <a:pt x="1000" y="1952"/>
                  </a:lnTo>
                  <a:lnTo>
                    <a:pt x="1000" y="1943"/>
                  </a:lnTo>
                  <a:lnTo>
                    <a:pt x="1010" y="1943"/>
                  </a:lnTo>
                  <a:lnTo>
                    <a:pt x="1010" y="1933"/>
                  </a:lnTo>
                  <a:lnTo>
                    <a:pt x="1019" y="1933"/>
                  </a:lnTo>
                  <a:lnTo>
                    <a:pt x="1019" y="1923"/>
                  </a:lnTo>
                  <a:lnTo>
                    <a:pt x="1019" y="1914"/>
                  </a:lnTo>
                  <a:lnTo>
                    <a:pt x="1029" y="1914"/>
                  </a:lnTo>
                  <a:lnTo>
                    <a:pt x="1038" y="1905"/>
                  </a:lnTo>
                  <a:lnTo>
                    <a:pt x="1038" y="1885"/>
                  </a:lnTo>
                  <a:lnTo>
                    <a:pt x="1048" y="1866"/>
                  </a:lnTo>
                  <a:lnTo>
                    <a:pt x="1057" y="1857"/>
                  </a:lnTo>
                  <a:lnTo>
                    <a:pt x="1067" y="1857"/>
                  </a:lnTo>
                  <a:lnTo>
                    <a:pt x="1067" y="1847"/>
                  </a:lnTo>
                  <a:lnTo>
                    <a:pt x="1077" y="1828"/>
                  </a:lnTo>
                  <a:lnTo>
                    <a:pt x="1095" y="1819"/>
                  </a:lnTo>
                  <a:lnTo>
                    <a:pt x="1095" y="1809"/>
                  </a:lnTo>
                  <a:lnTo>
                    <a:pt x="1095" y="1800"/>
                  </a:lnTo>
                  <a:lnTo>
                    <a:pt x="1095" y="1790"/>
                  </a:lnTo>
                  <a:lnTo>
                    <a:pt x="1095" y="1781"/>
                  </a:lnTo>
                  <a:lnTo>
                    <a:pt x="1095" y="1771"/>
                  </a:lnTo>
                  <a:lnTo>
                    <a:pt x="1105" y="1771"/>
                  </a:lnTo>
                  <a:lnTo>
                    <a:pt x="1095" y="1762"/>
                  </a:lnTo>
                  <a:lnTo>
                    <a:pt x="1095" y="1752"/>
                  </a:lnTo>
                  <a:lnTo>
                    <a:pt x="1086" y="1752"/>
                  </a:lnTo>
                  <a:lnTo>
                    <a:pt x="1086" y="1743"/>
                  </a:lnTo>
                  <a:lnTo>
                    <a:pt x="1095" y="1743"/>
                  </a:lnTo>
                  <a:lnTo>
                    <a:pt x="1105" y="1743"/>
                  </a:lnTo>
                  <a:lnTo>
                    <a:pt x="1105" y="1752"/>
                  </a:lnTo>
                  <a:lnTo>
                    <a:pt x="1115" y="1743"/>
                  </a:lnTo>
                  <a:lnTo>
                    <a:pt x="1115" y="1733"/>
                  </a:lnTo>
                  <a:lnTo>
                    <a:pt x="1124" y="1733"/>
                  </a:lnTo>
                  <a:lnTo>
                    <a:pt x="1124" y="1724"/>
                  </a:lnTo>
                  <a:lnTo>
                    <a:pt x="1134" y="1714"/>
                  </a:lnTo>
                  <a:lnTo>
                    <a:pt x="1134" y="1695"/>
                  </a:lnTo>
                  <a:lnTo>
                    <a:pt x="1143" y="1685"/>
                  </a:lnTo>
                  <a:lnTo>
                    <a:pt x="1143" y="1667"/>
                  </a:lnTo>
                  <a:lnTo>
                    <a:pt x="1134" y="1676"/>
                  </a:lnTo>
                  <a:lnTo>
                    <a:pt x="1134" y="1667"/>
                  </a:lnTo>
                  <a:lnTo>
                    <a:pt x="1124" y="1667"/>
                  </a:lnTo>
                  <a:lnTo>
                    <a:pt x="1124" y="1657"/>
                  </a:lnTo>
                  <a:lnTo>
                    <a:pt x="1124" y="1647"/>
                  </a:lnTo>
                  <a:lnTo>
                    <a:pt x="1124" y="1657"/>
                  </a:lnTo>
                  <a:lnTo>
                    <a:pt x="1134" y="1657"/>
                  </a:lnTo>
                  <a:lnTo>
                    <a:pt x="1134" y="1647"/>
                  </a:lnTo>
                  <a:lnTo>
                    <a:pt x="1134" y="1638"/>
                  </a:lnTo>
                  <a:lnTo>
                    <a:pt x="1134" y="1628"/>
                  </a:lnTo>
                  <a:lnTo>
                    <a:pt x="1143" y="1619"/>
                  </a:lnTo>
                  <a:lnTo>
                    <a:pt x="1143" y="1609"/>
                  </a:lnTo>
                  <a:lnTo>
                    <a:pt x="1143" y="1600"/>
                  </a:lnTo>
                  <a:lnTo>
                    <a:pt x="1143" y="1590"/>
                  </a:lnTo>
                  <a:lnTo>
                    <a:pt x="1143" y="1581"/>
                  </a:lnTo>
                  <a:lnTo>
                    <a:pt x="1143" y="1571"/>
                  </a:lnTo>
                  <a:lnTo>
                    <a:pt x="1143" y="1562"/>
                  </a:lnTo>
                  <a:lnTo>
                    <a:pt x="1143" y="1552"/>
                  </a:lnTo>
                  <a:lnTo>
                    <a:pt x="1143" y="1543"/>
                  </a:lnTo>
                  <a:lnTo>
                    <a:pt x="1153" y="1543"/>
                  </a:lnTo>
                  <a:lnTo>
                    <a:pt x="1153" y="1533"/>
                  </a:lnTo>
                  <a:lnTo>
                    <a:pt x="1162" y="1533"/>
                  </a:lnTo>
                  <a:lnTo>
                    <a:pt x="1162" y="1514"/>
                  </a:lnTo>
                  <a:lnTo>
                    <a:pt x="1162" y="1504"/>
                  </a:lnTo>
                  <a:lnTo>
                    <a:pt x="1162" y="1495"/>
                  </a:lnTo>
                  <a:lnTo>
                    <a:pt x="1153" y="1495"/>
                  </a:lnTo>
                  <a:lnTo>
                    <a:pt x="1162" y="1486"/>
                  </a:lnTo>
                  <a:lnTo>
                    <a:pt x="1162" y="1476"/>
                  </a:lnTo>
                  <a:lnTo>
                    <a:pt x="1172" y="1476"/>
                  </a:lnTo>
                  <a:lnTo>
                    <a:pt x="1172" y="1466"/>
                  </a:lnTo>
                  <a:lnTo>
                    <a:pt x="1181" y="1457"/>
                  </a:lnTo>
                  <a:lnTo>
                    <a:pt x="1181" y="1447"/>
                  </a:lnTo>
                  <a:lnTo>
                    <a:pt x="1191" y="1447"/>
                  </a:lnTo>
                  <a:lnTo>
                    <a:pt x="1210" y="1438"/>
                  </a:lnTo>
                  <a:lnTo>
                    <a:pt x="1219" y="1428"/>
                  </a:lnTo>
                  <a:lnTo>
                    <a:pt x="1219" y="1419"/>
                  </a:lnTo>
                  <a:lnTo>
                    <a:pt x="1219" y="1409"/>
                  </a:lnTo>
                  <a:lnTo>
                    <a:pt x="1219" y="1400"/>
                  </a:lnTo>
                  <a:lnTo>
                    <a:pt x="1219" y="1390"/>
                  </a:lnTo>
                  <a:lnTo>
                    <a:pt x="1210" y="1381"/>
                  </a:lnTo>
                  <a:lnTo>
                    <a:pt x="1210" y="1371"/>
                  </a:lnTo>
                  <a:lnTo>
                    <a:pt x="1219" y="1362"/>
                  </a:lnTo>
                  <a:lnTo>
                    <a:pt x="1219" y="1352"/>
                  </a:lnTo>
                  <a:lnTo>
                    <a:pt x="1229" y="1352"/>
                  </a:lnTo>
                  <a:lnTo>
                    <a:pt x="1229" y="1343"/>
                  </a:lnTo>
                  <a:lnTo>
                    <a:pt x="1219" y="1343"/>
                  </a:lnTo>
                  <a:lnTo>
                    <a:pt x="1219" y="1333"/>
                  </a:lnTo>
                  <a:lnTo>
                    <a:pt x="1229" y="1333"/>
                  </a:lnTo>
                  <a:lnTo>
                    <a:pt x="1229" y="1324"/>
                  </a:lnTo>
                  <a:lnTo>
                    <a:pt x="1219" y="1324"/>
                  </a:lnTo>
                  <a:lnTo>
                    <a:pt x="1219" y="1314"/>
                  </a:lnTo>
                  <a:lnTo>
                    <a:pt x="1229" y="1314"/>
                  </a:lnTo>
                  <a:lnTo>
                    <a:pt x="1238" y="1314"/>
                  </a:lnTo>
                  <a:lnTo>
                    <a:pt x="1248" y="1314"/>
                  </a:lnTo>
                  <a:lnTo>
                    <a:pt x="1238" y="1304"/>
                  </a:lnTo>
                  <a:lnTo>
                    <a:pt x="1238" y="1295"/>
                  </a:lnTo>
                  <a:lnTo>
                    <a:pt x="1248" y="1295"/>
                  </a:lnTo>
                  <a:lnTo>
                    <a:pt x="1248" y="1286"/>
                  </a:lnTo>
                  <a:lnTo>
                    <a:pt x="1248" y="1276"/>
                  </a:lnTo>
                  <a:lnTo>
                    <a:pt x="1258" y="1266"/>
                  </a:lnTo>
                  <a:lnTo>
                    <a:pt x="1258" y="1257"/>
                  </a:lnTo>
                  <a:lnTo>
                    <a:pt x="1248" y="1257"/>
                  </a:lnTo>
                  <a:lnTo>
                    <a:pt x="1248" y="1247"/>
                  </a:lnTo>
                  <a:lnTo>
                    <a:pt x="1258" y="1247"/>
                  </a:lnTo>
                  <a:lnTo>
                    <a:pt x="1258" y="1219"/>
                  </a:lnTo>
                  <a:lnTo>
                    <a:pt x="1267" y="1219"/>
                  </a:lnTo>
                  <a:lnTo>
                    <a:pt x="1267" y="1209"/>
                  </a:lnTo>
                  <a:lnTo>
                    <a:pt x="1276" y="1200"/>
                  </a:lnTo>
                  <a:lnTo>
                    <a:pt x="1276" y="1190"/>
                  </a:lnTo>
                  <a:lnTo>
                    <a:pt x="1276" y="1181"/>
                  </a:lnTo>
                  <a:lnTo>
                    <a:pt x="1276" y="1162"/>
                  </a:lnTo>
                  <a:lnTo>
                    <a:pt x="1276" y="1152"/>
                  </a:lnTo>
                  <a:lnTo>
                    <a:pt x="1296" y="1123"/>
                  </a:lnTo>
                  <a:lnTo>
                    <a:pt x="1315" y="1085"/>
                  </a:lnTo>
                  <a:lnTo>
                    <a:pt x="1324" y="1076"/>
                  </a:lnTo>
                  <a:lnTo>
                    <a:pt x="1334" y="1066"/>
                  </a:lnTo>
                  <a:lnTo>
                    <a:pt x="1334" y="1038"/>
                  </a:lnTo>
                  <a:lnTo>
                    <a:pt x="1343" y="1028"/>
                  </a:lnTo>
                  <a:lnTo>
                    <a:pt x="1353" y="990"/>
                  </a:lnTo>
                  <a:lnTo>
                    <a:pt x="1353" y="971"/>
                  </a:lnTo>
                  <a:lnTo>
                    <a:pt x="1372" y="943"/>
                  </a:lnTo>
                  <a:lnTo>
                    <a:pt x="1391" y="905"/>
                  </a:lnTo>
                  <a:lnTo>
                    <a:pt x="1400" y="895"/>
                  </a:lnTo>
                  <a:lnTo>
                    <a:pt x="1400" y="885"/>
                  </a:lnTo>
                  <a:lnTo>
                    <a:pt x="1400" y="876"/>
                  </a:lnTo>
                  <a:lnTo>
                    <a:pt x="1400" y="857"/>
                  </a:lnTo>
                  <a:lnTo>
                    <a:pt x="1400" y="847"/>
                  </a:lnTo>
                  <a:lnTo>
                    <a:pt x="1400" y="838"/>
                  </a:lnTo>
                  <a:lnTo>
                    <a:pt x="1410" y="809"/>
                  </a:lnTo>
                  <a:lnTo>
                    <a:pt x="1410" y="800"/>
                  </a:lnTo>
                  <a:lnTo>
                    <a:pt x="1419" y="790"/>
                  </a:lnTo>
                  <a:lnTo>
                    <a:pt x="1419" y="781"/>
                  </a:lnTo>
                  <a:lnTo>
                    <a:pt x="1419" y="771"/>
                  </a:lnTo>
                  <a:lnTo>
                    <a:pt x="1419" y="762"/>
                  </a:lnTo>
                  <a:lnTo>
                    <a:pt x="1429" y="762"/>
                  </a:lnTo>
                  <a:lnTo>
                    <a:pt x="1429" y="752"/>
                  </a:lnTo>
                  <a:lnTo>
                    <a:pt x="1438" y="724"/>
                  </a:lnTo>
                  <a:lnTo>
                    <a:pt x="1438" y="714"/>
                  </a:lnTo>
                  <a:lnTo>
                    <a:pt x="1429" y="704"/>
                  </a:lnTo>
                  <a:lnTo>
                    <a:pt x="1429" y="647"/>
                  </a:lnTo>
                  <a:lnTo>
                    <a:pt x="1438" y="628"/>
                  </a:lnTo>
                  <a:lnTo>
                    <a:pt x="1448" y="609"/>
                  </a:lnTo>
                  <a:lnTo>
                    <a:pt x="1448" y="600"/>
                  </a:lnTo>
                  <a:lnTo>
                    <a:pt x="1448" y="590"/>
                  </a:lnTo>
                  <a:lnTo>
                    <a:pt x="1438" y="571"/>
                  </a:lnTo>
                  <a:lnTo>
                    <a:pt x="1438" y="561"/>
                  </a:lnTo>
                  <a:lnTo>
                    <a:pt x="1438" y="552"/>
                  </a:lnTo>
                  <a:lnTo>
                    <a:pt x="1438" y="533"/>
                  </a:lnTo>
                  <a:lnTo>
                    <a:pt x="1438" y="524"/>
                  </a:lnTo>
                  <a:lnTo>
                    <a:pt x="1448" y="495"/>
                  </a:lnTo>
                  <a:lnTo>
                    <a:pt x="1448" y="486"/>
                  </a:lnTo>
                  <a:lnTo>
                    <a:pt x="1438" y="476"/>
                  </a:lnTo>
                  <a:lnTo>
                    <a:pt x="1438" y="466"/>
                  </a:lnTo>
                  <a:lnTo>
                    <a:pt x="1438" y="447"/>
                  </a:lnTo>
                  <a:lnTo>
                    <a:pt x="1438" y="428"/>
                  </a:lnTo>
                  <a:lnTo>
                    <a:pt x="1438" y="419"/>
                  </a:lnTo>
                  <a:lnTo>
                    <a:pt x="1448" y="409"/>
                  </a:lnTo>
                  <a:lnTo>
                    <a:pt x="1448" y="400"/>
                  </a:lnTo>
                  <a:lnTo>
                    <a:pt x="1476" y="314"/>
                  </a:lnTo>
                  <a:lnTo>
                    <a:pt x="1486" y="314"/>
                  </a:lnTo>
                  <a:lnTo>
                    <a:pt x="1486" y="305"/>
                  </a:lnTo>
                  <a:lnTo>
                    <a:pt x="1496" y="305"/>
                  </a:lnTo>
                  <a:lnTo>
                    <a:pt x="1496" y="295"/>
                  </a:lnTo>
                  <a:lnTo>
                    <a:pt x="1496" y="285"/>
                  </a:lnTo>
                  <a:close/>
                  <a:moveTo>
                    <a:pt x="553" y="2238"/>
                  </a:moveTo>
                  <a:lnTo>
                    <a:pt x="553" y="2228"/>
                  </a:lnTo>
                  <a:lnTo>
                    <a:pt x="553" y="2219"/>
                  </a:lnTo>
                  <a:lnTo>
                    <a:pt x="543" y="2219"/>
                  </a:lnTo>
                  <a:lnTo>
                    <a:pt x="543" y="2228"/>
                  </a:lnTo>
                  <a:lnTo>
                    <a:pt x="543" y="2238"/>
                  </a:lnTo>
                  <a:lnTo>
                    <a:pt x="543" y="2247"/>
                  </a:lnTo>
                  <a:lnTo>
                    <a:pt x="553" y="2247"/>
                  </a:lnTo>
                  <a:lnTo>
                    <a:pt x="562" y="2247"/>
                  </a:lnTo>
                  <a:lnTo>
                    <a:pt x="553" y="22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89"/>
            <p:cNvSpPr>
              <a:spLocks noChangeArrowheads="1"/>
            </p:cNvSpPr>
            <p:nvPr/>
          </p:nvSpPr>
          <p:spPr bwMode="auto">
            <a:xfrm>
              <a:off x="7921810" y="4373323"/>
              <a:ext cx="761256" cy="1587455"/>
            </a:xfrm>
            <a:custGeom>
              <a:avLst/>
              <a:gdLst>
                <a:gd name="T0" fmla="*/ 2147483647 w 2944"/>
                <a:gd name="T1" fmla="*/ 2147483647 h 6144"/>
                <a:gd name="T2" fmla="*/ 2147483647 w 2944"/>
                <a:gd name="T3" fmla="*/ 2147483647 h 6144"/>
                <a:gd name="T4" fmla="*/ 2147483647 w 2944"/>
                <a:gd name="T5" fmla="*/ 2147483647 h 6144"/>
                <a:gd name="T6" fmla="*/ 2147483647 w 2944"/>
                <a:gd name="T7" fmla="*/ 2147483647 h 6144"/>
                <a:gd name="T8" fmla="*/ 2147483647 w 2944"/>
                <a:gd name="T9" fmla="*/ 2147483647 h 6144"/>
                <a:gd name="T10" fmla="*/ 2147483647 w 2944"/>
                <a:gd name="T11" fmla="*/ 2147483647 h 6144"/>
                <a:gd name="T12" fmla="*/ 2147483647 w 2944"/>
                <a:gd name="T13" fmla="*/ 2147483647 h 6144"/>
                <a:gd name="T14" fmla="*/ 2147483647 w 2944"/>
                <a:gd name="T15" fmla="*/ 2147483647 h 6144"/>
                <a:gd name="T16" fmla="*/ 2147483647 w 2944"/>
                <a:gd name="T17" fmla="*/ 2147483647 h 6144"/>
                <a:gd name="T18" fmla="*/ 2147483647 w 2944"/>
                <a:gd name="T19" fmla="*/ 2147483647 h 6144"/>
                <a:gd name="T20" fmla="*/ 2147483647 w 2944"/>
                <a:gd name="T21" fmla="*/ 2147483647 h 6144"/>
                <a:gd name="T22" fmla="*/ 2147483647 w 2944"/>
                <a:gd name="T23" fmla="*/ 2147483647 h 6144"/>
                <a:gd name="T24" fmla="*/ 2147483647 w 2944"/>
                <a:gd name="T25" fmla="*/ 2147483647 h 6144"/>
                <a:gd name="T26" fmla="*/ 2147483647 w 2944"/>
                <a:gd name="T27" fmla="*/ 2147483647 h 6144"/>
                <a:gd name="T28" fmla="*/ 2147483647 w 2944"/>
                <a:gd name="T29" fmla="*/ 2147483647 h 6144"/>
                <a:gd name="T30" fmla="*/ 2147483647 w 2944"/>
                <a:gd name="T31" fmla="*/ 2147483647 h 6144"/>
                <a:gd name="T32" fmla="*/ 2147483647 w 2944"/>
                <a:gd name="T33" fmla="*/ 2147483647 h 6144"/>
                <a:gd name="T34" fmla="*/ 2147483647 w 2944"/>
                <a:gd name="T35" fmla="*/ 2147483647 h 6144"/>
                <a:gd name="T36" fmla="*/ 2147483647 w 2944"/>
                <a:gd name="T37" fmla="*/ 2147483647 h 6144"/>
                <a:gd name="T38" fmla="*/ 2147483647 w 2944"/>
                <a:gd name="T39" fmla="*/ 2147483647 h 6144"/>
                <a:gd name="T40" fmla="*/ 2147483647 w 2944"/>
                <a:gd name="T41" fmla="*/ 0 h 6144"/>
                <a:gd name="T42" fmla="*/ 2147483647 w 2944"/>
                <a:gd name="T43" fmla="*/ 2147483647 h 6144"/>
                <a:gd name="T44" fmla="*/ 2147483647 w 2944"/>
                <a:gd name="T45" fmla="*/ 2147483647 h 6144"/>
                <a:gd name="T46" fmla="*/ 2147483647 w 2944"/>
                <a:gd name="T47" fmla="*/ 2147483647 h 6144"/>
                <a:gd name="T48" fmla="*/ 2147483647 w 2944"/>
                <a:gd name="T49" fmla="*/ 2147483647 h 6144"/>
                <a:gd name="T50" fmla="*/ 2147483647 w 2944"/>
                <a:gd name="T51" fmla="*/ 2147483647 h 6144"/>
                <a:gd name="T52" fmla="*/ 2147483647 w 2944"/>
                <a:gd name="T53" fmla="*/ 2147483647 h 6144"/>
                <a:gd name="T54" fmla="*/ 2147483647 w 2944"/>
                <a:gd name="T55" fmla="*/ 2147483647 h 6144"/>
                <a:gd name="T56" fmla="*/ 2147483647 w 2944"/>
                <a:gd name="T57" fmla="*/ 2147483647 h 6144"/>
                <a:gd name="T58" fmla="*/ 2147483647 w 2944"/>
                <a:gd name="T59" fmla="*/ 2147483647 h 6144"/>
                <a:gd name="T60" fmla="*/ 2147483647 w 2944"/>
                <a:gd name="T61" fmla="*/ 2147483647 h 6144"/>
                <a:gd name="T62" fmla="*/ 2147483647 w 2944"/>
                <a:gd name="T63" fmla="*/ 2147483647 h 6144"/>
                <a:gd name="T64" fmla="*/ 2147483647 w 2944"/>
                <a:gd name="T65" fmla="*/ 2147483647 h 6144"/>
                <a:gd name="T66" fmla="*/ 2147483647 w 2944"/>
                <a:gd name="T67" fmla="*/ 2147483647 h 6144"/>
                <a:gd name="T68" fmla="*/ 2147483647 w 2944"/>
                <a:gd name="T69" fmla="*/ 2147483647 h 6144"/>
                <a:gd name="T70" fmla="*/ 2147483647 w 2944"/>
                <a:gd name="T71" fmla="*/ 2147483647 h 6144"/>
                <a:gd name="T72" fmla="*/ 2147483647 w 2944"/>
                <a:gd name="T73" fmla="*/ 2147483647 h 6144"/>
                <a:gd name="T74" fmla="*/ 2147483647 w 2944"/>
                <a:gd name="T75" fmla="*/ 2147483647 h 6144"/>
                <a:gd name="T76" fmla="*/ 2147483647 w 2944"/>
                <a:gd name="T77" fmla="*/ 2147483647 h 6144"/>
                <a:gd name="T78" fmla="*/ 2147483647 w 2944"/>
                <a:gd name="T79" fmla="*/ 2147483647 h 6144"/>
                <a:gd name="T80" fmla="*/ 2147483647 w 2944"/>
                <a:gd name="T81" fmla="*/ 2147483647 h 6144"/>
                <a:gd name="T82" fmla="*/ 2147483647 w 2944"/>
                <a:gd name="T83" fmla="*/ 2147483647 h 6144"/>
                <a:gd name="T84" fmla="*/ 2147483647 w 2944"/>
                <a:gd name="T85" fmla="*/ 2147483647 h 6144"/>
                <a:gd name="T86" fmla="*/ 2147483647 w 2944"/>
                <a:gd name="T87" fmla="*/ 2147483647 h 6144"/>
                <a:gd name="T88" fmla="*/ 2147483647 w 2944"/>
                <a:gd name="T89" fmla="*/ 2147483647 h 6144"/>
                <a:gd name="T90" fmla="*/ 2147483647 w 2944"/>
                <a:gd name="T91" fmla="*/ 2147483647 h 6144"/>
                <a:gd name="T92" fmla="*/ 2147483647 w 2944"/>
                <a:gd name="T93" fmla="*/ 2147483647 h 6144"/>
                <a:gd name="T94" fmla="*/ 2147483647 w 2944"/>
                <a:gd name="T95" fmla="*/ 2147483647 h 6144"/>
                <a:gd name="T96" fmla="*/ 2147483647 w 2944"/>
                <a:gd name="T97" fmla="*/ 2147483647 h 6144"/>
                <a:gd name="T98" fmla="*/ 2147483647 w 2944"/>
                <a:gd name="T99" fmla="*/ 2147483647 h 6144"/>
                <a:gd name="T100" fmla="*/ 2147483647 w 2944"/>
                <a:gd name="T101" fmla="*/ 2147483647 h 6144"/>
                <a:gd name="T102" fmla="*/ 2147483647 w 2944"/>
                <a:gd name="T103" fmla="*/ 2147483647 h 6144"/>
                <a:gd name="T104" fmla="*/ 2147483647 w 2944"/>
                <a:gd name="T105" fmla="*/ 2147483647 h 6144"/>
                <a:gd name="T106" fmla="*/ 2147483647 w 2944"/>
                <a:gd name="T107" fmla="*/ 2147483647 h 6144"/>
                <a:gd name="T108" fmla="*/ 2147483647 w 2944"/>
                <a:gd name="T109" fmla="*/ 2147483647 h 6144"/>
                <a:gd name="T110" fmla="*/ 2147483647 w 2944"/>
                <a:gd name="T111" fmla="*/ 2147483647 h 6144"/>
                <a:gd name="T112" fmla="*/ 2147483647 w 2944"/>
                <a:gd name="T113" fmla="*/ 2147483647 h 6144"/>
                <a:gd name="T114" fmla="*/ 2147483647 w 2944"/>
                <a:gd name="T115" fmla="*/ 2147483647 h 6144"/>
                <a:gd name="T116" fmla="*/ 2147483647 w 2944"/>
                <a:gd name="T117" fmla="*/ 2147483647 h 6144"/>
                <a:gd name="T118" fmla="*/ 2147483647 w 2944"/>
                <a:gd name="T119" fmla="*/ 2147483647 h 6144"/>
                <a:gd name="T120" fmla="*/ 2147483647 w 2944"/>
                <a:gd name="T121" fmla="*/ 2147483647 h 6144"/>
                <a:gd name="T122" fmla="*/ 2147483647 w 2944"/>
                <a:gd name="T123" fmla="*/ 2147483647 h 6144"/>
                <a:gd name="T124" fmla="*/ 2147483647 w 2944"/>
                <a:gd name="T125" fmla="*/ 2147483647 h 6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44"/>
                <a:gd name="T190" fmla="*/ 0 h 6144"/>
                <a:gd name="T191" fmla="*/ 2944 w 2944"/>
                <a:gd name="T192" fmla="*/ 6144 h 6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44" h="6144">
                  <a:moveTo>
                    <a:pt x="1734" y="3171"/>
                  </a:moveTo>
                  <a:lnTo>
                    <a:pt x="1743" y="3171"/>
                  </a:lnTo>
                  <a:lnTo>
                    <a:pt x="1743" y="3162"/>
                  </a:lnTo>
                  <a:lnTo>
                    <a:pt x="1743" y="3171"/>
                  </a:lnTo>
                  <a:lnTo>
                    <a:pt x="1734" y="3171"/>
                  </a:lnTo>
                  <a:close/>
                  <a:moveTo>
                    <a:pt x="1962" y="3123"/>
                  </a:moveTo>
                  <a:lnTo>
                    <a:pt x="1953" y="3133"/>
                  </a:lnTo>
                  <a:lnTo>
                    <a:pt x="1962" y="3133"/>
                  </a:lnTo>
                  <a:lnTo>
                    <a:pt x="1962" y="3123"/>
                  </a:lnTo>
                  <a:close/>
                  <a:moveTo>
                    <a:pt x="2943" y="5047"/>
                  </a:moveTo>
                  <a:lnTo>
                    <a:pt x="2943" y="5038"/>
                  </a:lnTo>
                  <a:lnTo>
                    <a:pt x="2934" y="5028"/>
                  </a:lnTo>
                  <a:lnTo>
                    <a:pt x="2934" y="5019"/>
                  </a:lnTo>
                  <a:lnTo>
                    <a:pt x="2934" y="5009"/>
                  </a:lnTo>
                  <a:lnTo>
                    <a:pt x="2924" y="5000"/>
                  </a:lnTo>
                  <a:lnTo>
                    <a:pt x="2924" y="4981"/>
                  </a:lnTo>
                  <a:lnTo>
                    <a:pt x="2915" y="4971"/>
                  </a:lnTo>
                  <a:lnTo>
                    <a:pt x="2915" y="4962"/>
                  </a:lnTo>
                  <a:lnTo>
                    <a:pt x="2915" y="4952"/>
                  </a:lnTo>
                  <a:lnTo>
                    <a:pt x="2915" y="4943"/>
                  </a:lnTo>
                  <a:lnTo>
                    <a:pt x="2915" y="4933"/>
                  </a:lnTo>
                  <a:lnTo>
                    <a:pt x="2915" y="4923"/>
                  </a:lnTo>
                  <a:lnTo>
                    <a:pt x="2924" y="4914"/>
                  </a:lnTo>
                  <a:lnTo>
                    <a:pt x="2924" y="4905"/>
                  </a:lnTo>
                  <a:lnTo>
                    <a:pt x="2924" y="4895"/>
                  </a:lnTo>
                  <a:lnTo>
                    <a:pt x="2924" y="4885"/>
                  </a:lnTo>
                  <a:lnTo>
                    <a:pt x="2924" y="4876"/>
                  </a:lnTo>
                  <a:lnTo>
                    <a:pt x="2915" y="4876"/>
                  </a:lnTo>
                  <a:lnTo>
                    <a:pt x="2915" y="4866"/>
                  </a:lnTo>
                  <a:lnTo>
                    <a:pt x="2905" y="4876"/>
                  </a:lnTo>
                  <a:lnTo>
                    <a:pt x="2905" y="4885"/>
                  </a:lnTo>
                  <a:lnTo>
                    <a:pt x="2905" y="4895"/>
                  </a:lnTo>
                  <a:lnTo>
                    <a:pt x="2905" y="4885"/>
                  </a:lnTo>
                  <a:lnTo>
                    <a:pt x="2896" y="4895"/>
                  </a:lnTo>
                  <a:lnTo>
                    <a:pt x="2896" y="4885"/>
                  </a:lnTo>
                  <a:lnTo>
                    <a:pt x="2896" y="4876"/>
                  </a:lnTo>
                  <a:lnTo>
                    <a:pt x="2886" y="4885"/>
                  </a:lnTo>
                  <a:lnTo>
                    <a:pt x="2886" y="4876"/>
                  </a:lnTo>
                  <a:lnTo>
                    <a:pt x="2896" y="4866"/>
                  </a:lnTo>
                  <a:lnTo>
                    <a:pt x="2905" y="4866"/>
                  </a:lnTo>
                  <a:lnTo>
                    <a:pt x="2905" y="4857"/>
                  </a:lnTo>
                  <a:lnTo>
                    <a:pt x="2896" y="4857"/>
                  </a:lnTo>
                  <a:lnTo>
                    <a:pt x="2896" y="4847"/>
                  </a:lnTo>
                  <a:lnTo>
                    <a:pt x="2905" y="4847"/>
                  </a:lnTo>
                  <a:lnTo>
                    <a:pt x="2905" y="4838"/>
                  </a:lnTo>
                  <a:lnTo>
                    <a:pt x="2905" y="4828"/>
                  </a:lnTo>
                  <a:lnTo>
                    <a:pt x="2896" y="4819"/>
                  </a:lnTo>
                  <a:lnTo>
                    <a:pt x="2896" y="4809"/>
                  </a:lnTo>
                  <a:lnTo>
                    <a:pt x="2886" y="4809"/>
                  </a:lnTo>
                  <a:lnTo>
                    <a:pt x="2886" y="4800"/>
                  </a:lnTo>
                  <a:lnTo>
                    <a:pt x="2886" y="4790"/>
                  </a:lnTo>
                  <a:lnTo>
                    <a:pt x="2886" y="4781"/>
                  </a:lnTo>
                  <a:lnTo>
                    <a:pt x="2886" y="4790"/>
                  </a:lnTo>
                  <a:lnTo>
                    <a:pt x="2877" y="4790"/>
                  </a:lnTo>
                  <a:lnTo>
                    <a:pt x="2877" y="4781"/>
                  </a:lnTo>
                  <a:lnTo>
                    <a:pt x="2896" y="4771"/>
                  </a:lnTo>
                  <a:lnTo>
                    <a:pt x="2886" y="4752"/>
                  </a:lnTo>
                  <a:lnTo>
                    <a:pt x="2886" y="4733"/>
                  </a:lnTo>
                  <a:lnTo>
                    <a:pt x="2886" y="4724"/>
                  </a:lnTo>
                  <a:lnTo>
                    <a:pt x="2886" y="4714"/>
                  </a:lnTo>
                  <a:lnTo>
                    <a:pt x="2886" y="4704"/>
                  </a:lnTo>
                  <a:lnTo>
                    <a:pt x="2886" y="4695"/>
                  </a:lnTo>
                  <a:lnTo>
                    <a:pt x="2886" y="4676"/>
                  </a:lnTo>
                  <a:lnTo>
                    <a:pt x="2877" y="4666"/>
                  </a:lnTo>
                  <a:lnTo>
                    <a:pt x="2877" y="4657"/>
                  </a:lnTo>
                  <a:lnTo>
                    <a:pt x="2867" y="4657"/>
                  </a:lnTo>
                  <a:lnTo>
                    <a:pt x="2867" y="4647"/>
                  </a:lnTo>
                  <a:lnTo>
                    <a:pt x="2857" y="4638"/>
                  </a:lnTo>
                  <a:lnTo>
                    <a:pt x="2857" y="4619"/>
                  </a:lnTo>
                  <a:lnTo>
                    <a:pt x="2848" y="4609"/>
                  </a:lnTo>
                  <a:lnTo>
                    <a:pt x="2839" y="4609"/>
                  </a:lnTo>
                  <a:lnTo>
                    <a:pt x="2829" y="4609"/>
                  </a:lnTo>
                  <a:lnTo>
                    <a:pt x="2819" y="4590"/>
                  </a:lnTo>
                  <a:lnTo>
                    <a:pt x="2819" y="4581"/>
                  </a:lnTo>
                  <a:lnTo>
                    <a:pt x="2819" y="4571"/>
                  </a:lnTo>
                  <a:lnTo>
                    <a:pt x="2819" y="4562"/>
                  </a:lnTo>
                  <a:lnTo>
                    <a:pt x="2819" y="4552"/>
                  </a:lnTo>
                  <a:lnTo>
                    <a:pt x="2819" y="4542"/>
                  </a:lnTo>
                  <a:lnTo>
                    <a:pt x="2829" y="4533"/>
                  </a:lnTo>
                  <a:lnTo>
                    <a:pt x="2829" y="4524"/>
                  </a:lnTo>
                  <a:lnTo>
                    <a:pt x="2839" y="4514"/>
                  </a:lnTo>
                  <a:lnTo>
                    <a:pt x="2848" y="4504"/>
                  </a:lnTo>
                  <a:lnTo>
                    <a:pt x="2839" y="4495"/>
                  </a:lnTo>
                  <a:lnTo>
                    <a:pt x="2829" y="4495"/>
                  </a:lnTo>
                  <a:lnTo>
                    <a:pt x="2829" y="4504"/>
                  </a:lnTo>
                  <a:lnTo>
                    <a:pt x="2819" y="4504"/>
                  </a:lnTo>
                  <a:lnTo>
                    <a:pt x="2810" y="4504"/>
                  </a:lnTo>
                  <a:lnTo>
                    <a:pt x="2810" y="4495"/>
                  </a:lnTo>
                  <a:lnTo>
                    <a:pt x="2800" y="4495"/>
                  </a:lnTo>
                  <a:lnTo>
                    <a:pt x="2800" y="4485"/>
                  </a:lnTo>
                  <a:lnTo>
                    <a:pt x="2791" y="4476"/>
                  </a:lnTo>
                  <a:lnTo>
                    <a:pt x="2791" y="4466"/>
                  </a:lnTo>
                  <a:lnTo>
                    <a:pt x="2791" y="4457"/>
                  </a:lnTo>
                  <a:lnTo>
                    <a:pt x="2781" y="4447"/>
                  </a:lnTo>
                  <a:lnTo>
                    <a:pt x="2781" y="4438"/>
                  </a:lnTo>
                  <a:lnTo>
                    <a:pt x="2781" y="4428"/>
                  </a:lnTo>
                  <a:lnTo>
                    <a:pt x="2772" y="4419"/>
                  </a:lnTo>
                  <a:lnTo>
                    <a:pt x="2772" y="4409"/>
                  </a:lnTo>
                  <a:lnTo>
                    <a:pt x="2762" y="4409"/>
                  </a:lnTo>
                  <a:lnTo>
                    <a:pt x="2762" y="4400"/>
                  </a:lnTo>
                  <a:lnTo>
                    <a:pt x="2753" y="4390"/>
                  </a:lnTo>
                  <a:lnTo>
                    <a:pt x="2743" y="4381"/>
                  </a:lnTo>
                  <a:lnTo>
                    <a:pt x="2734" y="4371"/>
                  </a:lnTo>
                  <a:lnTo>
                    <a:pt x="2734" y="4361"/>
                  </a:lnTo>
                  <a:lnTo>
                    <a:pt x="2734" y="4352"/>
                  </a:lnTo>
                  <a:lnTo>
                    <a:pt x="2734" y="4343"/>
                  </a:lnTo>
                  <a:lnTo>
                    <a:pt x="2724" y="4323"/>
                  </a:lnTo>
                  <a:lnTo>
                    <a:pt x="2715" y="4323"/>
                  </a:lnTo>
                  <a:lnTo>
                    <a:pt x="2715" y="4314"/>
                  </a:lnTo>
                  <a:lnTo>
                    <a:pt x="2715" y="4304"/>
                  </a:lnTo>
                  <a:lnTo>
                    <a:pt x="2715" y="4295"/>
                  </a:lnTo>
                  <a:lnTo>
                    <a:pt x="2724" y="4285"/>
                  </a:lnTo>
                  <a:lnTo>
                    <a:pt x="2715" y="4276"/>
                  </a:lnTo>
                  <a:lnTo>
                    <a:pt x="2715" y="4266"/>
                  </a:lnTo>
                  <a:lnTo>
                    <a:pt x="2705" y="4257"/>
                  </a:lnTo>
                  <a:lnTo>
                    <a:pt x="2715" y="4238"/>
                  </a:lnTo>
                  <a:lnTo>
                    <a:pt x="2715" y="4228"/>
                  </a:lnTo>
                  <a:lnTo>
                    <a:pt x="2724" y="4228"/>
                  </a:lnTo>
                  <a:lnTo>
                    <a:pt x="2724" y="4219"/>
                  </a:lnTo>
                  <a:lnTo>
                    <a:pt x="2724" y="4209"/>
                  </a:lnTo>
                  <a:lnTo>
                    <a:pt x="2715" y="4209"/>
                  </a:lnTo>
                  <a:lnTo>
                    <a:pt x="2715" y="4200"/>
                  </a:lnTo>
                  <a:lnTo>
                    <a:pt x="2724" y="4190"/>
                  </a:lnTo>
                  <a:lnTo>
                    <a:pt x="2715" y="4181"/>
                  </a:lnTo>
                  <a:lnTo>
                    <a:pt x="2715" y="4171"/>
                  </a:lnTo>
                  <a:lnTo>
                    <a:pt x="2705" y="4171"/>
                  </a:lnTo>
                  <a:lnTo>
                    <a:pt x="2705" y="4162"/>
                  </a:lnTo>
                  <a:lnTo>
                    <a:pt x="2696" y="4162"/>
                  </a:lnTo>
                  <a:lnTo>
                    <a:pt x="2696" y="4143"/>
                  </a:lnTo>
                  <a:lnTo>
                    <a:pt x="2696" y="4133"/>
                  </a:lnTo>
                  <a:lnTo>
                    <a:pt x="2686" y="4133"/>
                  </a:lnTo>
                  <a:lnTo>
                    <a:pt x="2686" y="4123"/>
                  </a:lnTo>
                  <a:lnTo>
                    <a:pt x="2696" y="4123"/>
                  </a:lnTo>
                  <a:lnTo>
                    <a:pt x="2696" y="4114"/>
                  </a:lnTo>
                  <a:lnTo>
                    <a:pt x="2686" y="4114"/>
                  </a:lnTo>
                  <a:lnTo>
                    <a:pt x="2686" y="4105"/>
                  </a:lnTo>
                  <a:lnTo>
                    <a:pt x="2686" y="4095"/>
                  </a:lnTo>
                  <a:lnTo>
                    <a:pt x="2686" y="4085"/>
                  </a:lnTo>
                  <a:lnTo>
                    <a:pt x="2705" y="4076"/>
                  </a:lnTo>
                  <a:lnTo>
                    <a:pt x="2715" y="4076"/>
                  </a:lnTo>
                  <a:lnTo>
                    <a:pt x="2715" y="4066"/>
                  </a:lnTo>
                  <a:lnTo>
                    <a:pt x="2715" y="4057"/>
                  </a:lnTo>
                  <a:lnTo>
                    <a:pt x="2715" y="4047"/>
                  </a:lnTo>
                  <a:lnTo>
                    <a:pt x="2705" y="4047"/>
                  </a:lnTo>
                  <a:lnTo>
                    <a:pt x="2696" y="4057"/>
                  </a:lnTo>
                  <a:lnTo>
                    <a:pt x="2686" y="4047"/>
                  </a:lnTo>
                  <a:lnTo>
                    <a:pt x="2686" y="4038"/>
                  </a:lnTo>
                  <a:lnTo>
                    <a:pt x="2696" y="4038"/>
                  </a:lnTo>
                  <a:lnTo>
                    <a:pt x="2696" y="4028"/>
                  </a:lnTo>
                  <a:lnTo>
                    <a:pt x="2705" y="4028"/>
                  </a:lnTo>
                  <a:lnTo>
                    <a:pt x="2696" y="4028"/>
                  </a:lnTo>
                  <a:lnTo>
                    <a:pt x="2705" y="4028"/>
                  </a:lnTo>
                  <a:lnTo>
                    <a:pt x="2696" y="4000"/>
                  </a:lnTo>
                  <a:lnTo>
                    <a:pt x="2686" y="3990"/>
                  </a:lnTo>
                  <a:lnTo>
                    <a:pt x="2686" y="3980"/>
                  </a:lnTo>
                  <a:lnTo>
                    <a:pt x="2696" y="3962"/>
                  </a:lnTo>
                  <a:lnTo>
                    <a:pt x="2715" y="3942"/>
                  </a:lnTo>
                  <a:lnTo>
                    <a:pt x="2724" y="3942"/>
                  </a:lnTo>
                  <a:lnTo>
                    <a:pt x="2715" y="3933"/>
                  </a:lnTo>
                  <a:lnTo>
                    <a:pt x="2724" y="3914"/>
                  </a:lnTo>
                  <a:lnTo>
                    <a:pt x="2715" y="3895"/>
                  </a:lnTo>
                  <a:lnTo>
                    <a:pt x="2724" y="3876"/>
                  </a:lnTo>
                  <a:lnTo>
                    <a:pt x="2724" y="3866"/>
                  </a:lnTo>
                  <a:lnTo>
                    <a:pt x="2734" y="3857"/>
                  </a:lnTo>
                  <a:lnTo>
                    <a:pt x="2734" y="3847"/>
                  </a:lnTo>
                  <a:lnTo>
                    <a:pt x="2743" y="3847"/>
                  </a:lnTo>
                  <a:lnTo>
                    <a:pt x="2753" y="3838"/>
                  </a:lnTo>
                  <a:lnTo>
                    <a:pt x="2743" y="3838"/>
                  </a:lnTo>
                  <a:lnTo>
                    <a:pt x="2743" y="3828"/>
                  </a:lnTo>
                  <a:lnTo>
                    <a:pt x="2734" y="3828"/>
                  </a:lnTo>
                  <a:lnTo>
                    <a:pt x="2724" y="3828"/>
                  </a:lnTo>
                  <a:lnTo>
                    <a:pt x="2715" y="3828"/>
                  </a:lnTo>
                  <a:lnTo>
                    <a:pt x="2715" y="3819"/>
                  </a:lnTo>
                  <a:lnTo>
                    <a:pt x="2715" y="3809"/>
                  </a:lnTo>
                  <a:lnTo>
                    <a:pt x="2715" y="3790"/>
                  </a:lnTo>
                  <a:lnTo>
                    <a:pt x="2705" y="3790"/>
                  </a:lnTo>
                  <a:lnTo>
                    <a:pt x="2715" y="3790"/>
                  </a:lnTo>
                  <a:lnTo>
                    <a:pt x="2715" y="3781"/>
                  </a:lnTo>
                  <a:lnTo>
                    <a:pt x="2715" y="3771"/>
                  </a:lnTo>
                  <a:lnTo>
                    <a:pt x="2724" y="3762"/>
                  </a:lnTo>
                  <a:lnTo>
                    <a:pt x="2734" y="3752"/>
                  </a:lnTo>
                  <a:lnTo>
                    <a:pt x="2743" y="3752"/>
                  </a:lnTo>
                  <a:lnTo>
                    <a:pt x="2734" y="3742"/>
                  </a:lnTo>
                  <a:lnTo>
                    <a:pt x="2734" y="3733"/>
                  </a:lnTo>
                  <a:lnTo>
                    <a:pt x="2724" y="3733"/>
                  </a:lnTo>
                  <a:lnTo>
                    <a:pt x="2724" y="3742"/>
                  </a:lnTo>
                  <a:lnTo>
                    <a:pt x="2715" y="3742"/>
                  </a:lnTo>
                  <a:lnTo>
                    <a:pt x="2705" y="3742"/>
                  </a:lnTo>
                  <a:lnTo>
                    <a:pt x="2696" y="3742"/>
                  </a:lnTo>
                  <a:lnTo>
                    <a:pt x="2686" y="3733"/>
                  </a:lnTo>
                  <a:lnTo>
                    <a:pt x="2667" y="3733"/>
                  </a:lnTo>
                  <a:lnTo>
                    <a:pt x="2658" y="3724"/>
                  </a:lnTo>
                  <a:lnTo>
                    <a:pt x="2648" y="3724"/>
                  </a:lnTo>
                  <a:lnTo>
                    <a:pt x="2639" y="3714"/>
                  </a:lnTo>
                  <a:lnTo>
                    <a:pt x="2619" y="3704"/>
                  </a:lnTo>
                  <a:lnTo>
                    <a:pt x="2619" y="3695"/>
                  </a:lnTo>
                  <a:lnTo>
                    <a:pt x="2619" y="3685"/>
                  </a:lnTo>
                  <a:lnTo>
                    <a:pt x="2629" y="3666"/>
                  </a:lnTo>
                  <a:lnTo>
                    <a:pt x="2629" y="3657"/>
                  </a:lnTo>
                  <a:lnTo>
                    <a:pt x="2629" y="3647"/>
                  </a:lnTo>
                  <a:lnTo>
                    <a:pt x="2629" y="3638"/>
                  </a:lnTo>
                  <a:lnTo>
                    <a:pt x="2629" y="3628"/>
                  </a:lnTo>
                  <a:lnTo>
                    <a:pt x="2629" y="3619"/>
                  </a:lnTo>
                  <a:lnTo>
                    <a:pt x="2629" y="3609"/>
                  </a:lnTo>
                  <a:lnTo>
                    <a:pt x="2619" y="3609"/>
                  </a:lnTo>
                  <a:lnTo>
                    <a:pt x="2619" y="3600"/>
                  </a:lnTo>
                  <a:lnTo>
                    <a:pt x="2610" y="3590"/>
                  </a:lnTo>
                  <a:lnTo>
                    <a:pt x="2601" y="3581"/>
                  </a:lnTo>
                  <a:lnTo>
                    <a:pt x="2591" y="3581"/>
                  </a:lnTo>
                  <a:lnTo>
                    <a:pt x="2591" y="3571"/>
                  </a:lnTo>
                  <a:lnTo>
                    <a:pt x="2591" y="3552"/>
                  </a:lnTo>
                  <a:lnTo>
                    <a:pt x="2581" y="3552"/>
                  </a:lnTo>
                  <a:lnTo>
                    <a:pt x="2572" y="3552"/>
                  </a:lnTo>
                  <a:lnTo>
                    <a:pt x="2562" y="3552"/>
                  </a:lnTo>
                  <a:lnTo>
                    <a:pt x="2553" y="3552"/>
                  </a:lnTo>
                  <a:lnTo>
                    <a:pt x="2543" y="3552"/>
                  </a:lnTo>
                  <a:lnTo>
                    <a:pt x="2543" y="3543"/>
                  </a:lnTo>
                  <a:lnTo>
                    <a:pt x="2534" y="3543"/>
                  </a:lnTo>
                  <a:lnTo>
                    <a:pt x="2524" y="3552"/>
                  </a:lnTo>
                  <a:lnTo>
                    <a:pt x="2524" y="3543"/>
                  </a:lnTo>
                  <a:lnTo>
                    <a:pt x="2515" y="3543"/>
                  </a:lnTo>
                  <a:lnTo>
                    <a:pt x="2505" y="3533"/>
                  </a:lnTo>
                  <a:lnTo>
                    <a:pt x="2505" y="3523"/>
                  </a:lnTo>
                  <a:lnTo>
                    <a:pt x="2505" y="3514"/>
                  </a:lnTo>
                  <a:lnTo>
                    <a:pt x="2486" y="3523"/>
                  </a:lnTo>
                  <a:lnTo>
                    <a:pt x="2477" y="3514"/>
                  </a:lnTo>
                  <a:lnTo>
                    <a:pt x="2458" y="3514"/>
                  </a:lnTo>
                  <a:lnTo>
                    <a:pt x="2448" y="3514"/>
                  </a:lnTo>
                  <a:lnTo>
                    <a:pt x="2448" y="3504"/>
                  </a:lnTo>
                  <a:lnTo>
                    <a:pt x="2458" y="3495"/>
                  </a:lnTo>
                  <a:lnTo>
                    <a:pt x="2477" y="3495"/>
                  </a:lnTo>
                  <a:lnTo>
                    <a:pt x="2486" y="3504"/>
                  </a:lnTo>
                  <a:lnTo>
                    <a:pt x="2496" y="3504"/>
                  </a:lnTo>
                  <a:lnTo>
                    <a:pt x="2505" y="3504"/>
                  </a:lnTo>
                  <a:lnTo>
                    <a:pt x="2515" y="3504"/>
                  </a:lnTo>
                  <a:lnTo>
                    <a:pt x="2543" y="3514"/>
                  </a:lnTo>
                  <a:lnTo>
                    <a:pt x="2553" y="3514"/>
                  </a:lnTo>
                  <a:lnTo>
                    <a:pt x="2562" y="3504"/>
                  </a:lnTo>
                  <a:lnTo>
                    <a:pt x="2562" y="3495"/>
                  </a:lnTo>
                  <a:lnTo>
                    <a:pt x="2562" y="3485"/>
                  </a:lnTo>
                  <a:lnTo>
                    <a:pt x="2553" y="3495"/>
                  </a:lnTo>
                  <a:lnTo>
                    <a:pt x="2553" y="3485"/>
                  </a:lnTo>
                  <a:lnTo>
                    <a:pt x="2553" y="3476"/>
                  </a:lnTo>
                  <a:lnTo>
                    <a:pt x="2562" y="3466"/>
                  </a:lnTo>
                  <a:lnTo>
                    <a:pt x="2572" y="3466"/>
                  </a:lnTo>
                  <a:lnTo>
                    <a:pt x="2581" y="3466"/>
                  </a:lnTo>
                  <a:lnTo>
                    <a:pt x="2572" y="3466"/>
                  </a:lnTo>
                  <a:lnTo>
                    <a:pt x="2572" y="3447"/>
                  </a:lnTo>
                  <a:lnTo>
                    <a:pt x="2581" y="3447"/>
                  </a:lnTo>
                  <a:lnTo>
                    <a:pt x="2581" y="3438"/>
                  </a:lnTo>
                  <a:lnTo>
                    <a:pt x="2581" y="3428"/>
                  </a:lnTo>
                  <a:lnTo>
                    <a:pt x="2572" y="3428"/>
                  </a:lnTo>
                  <a:lnTo>
                    <a:pt x="2572" y="3419"/>
                  </a:lnTo>
                  <a:lnTo>
                    <a:pt x="2572" y="3409"/>
                  </a:lnTo>
                  <a:lnTo>
                    <a:pt x="2572" y="3419"/>
                  </a:lnTo>
                  <a:lnTo>
                    <a:pt x="2562" y="3419"/>
                  </a:lnTo>
                  <a:lnTo>
                    <a:pt x="2562" y="3409"/>
                  </a:lnTo>
                  <a:lnTo>
                    <a:pt x="2562" y="3400"/>
                  </a:lnTo>
                  <a:lnTo>
                    <a:pt x="2562" y="3390"/>
                  </a:lnTo>
                  <a:lnTo>
                    <a:pt x="2553" y="3390"/>
                  </a:lnTo>
                  <a:lnTo>
                    <a:pt x="2524" y="3400"/>
                  </a:lnTo>
                  <a:lnTo>
                    <a:pt x="2515" y="3400"/>
                  </a:lnTo>
                  <a:lnTo>
                    <a:pt x="2505" y="3390"/>
                  </a:lnTo>
                  <a:lnTo>
                    <a:pt x="2496" y="3390"/>
                  </a:lnTo>
                  <a:lnTo>
                    <a:pt x="2486" y="3390"/>
                  </a:lnTo>
                  <a:lnTo>
                    <a:pt x="2486" y="3381"/>
                  </a:lnTo>
                  <a:lnTo>
                    <a:pt x="2477" y="3381"/>
                  </a:lnTo>
                  <a:lnTo>
                    <a:pt x="2467" y="3381"/>
                  </a:lnTo>
                  <a:lnTo>
                    <a:pt x="2458" y="3381"/>
                  </a:lnTo>
                  <a:lnTo>
                    <a:pt x="2458" y="3371"/>
                  </a:lnTo>
                  <a:lnTo>
                    <a:pt x="2448" y="3381"/>
                  </a:lnTo>
                  <a:lnTo>
                    <a:pt x="2438" y="3381"/>
                  </a:lnTo>
                  <a:lnTo>
                    <a:pt x="2448" y="3381"/>
                  </a:lnTo>
                  <a:lnTo>
                    <a:pt x="2438" y="3371"/>
                  </a:lnTo>
                  <a:lnTo>
                    <a:pt x="2438" y="3361"/>
                  </a:lnTo>
                  <a:lnTo>
                    <a:pt x="2448" y="3361"/>
                  </a:lnTo>
                  <a:lnTo>
                    <a:pt x="2458" y="3361"/>
                  </a:lnTo>
                  <a:lnTo>
                    <a:pt x="2477" y="3361"/>
                  </a:lnTo>
                  <a:lnTo>
                    <a:pt x="2467" y="3352"/>
                  </a:lnTo>
                  <a:lnTo>
                    <a:pt x="2458" y="3361"/>
                  </a:lnTo>
                  <a:lnTo>
                    <a:pt x="2381" y="3352"/>
                  </a:lnTo>
                  <a:lnTo>
                    <a:pt x="2362" y="3343"/>
                  </a:lnTo>
                  <a:lnTo>
                    <a:pt x="2343" y="3343"/>
                  </a:lnTo>
                  <a:lnTo>
                    <a:pt x="2334" y="3333"/>
                  </a:lnTo>
                  <a:lnTo>
                    <a:pt x="2334" y="3323"/>
                  </a:lnTo>
                  <a:lnTo>
                    <a:pt x="2324" y="3323"/>
                  </a:lnTo>
                  <a:lnTo>
                    <a:pt x="2324" y="3314"/>
                  </a:lnTo>
                  <a:lnTo>
                    <a:pt x="2296" y="3314"/>
                  </a:lnTo>
                  <a:lnTo>
                    <a:pt x="2286" y="3314"/>
                  </a:lnTo>
                  <a:lnTo>
                    <a:pt x="2248" y="3295"/>
                  </a:lnTo>
                  <a:lnTo>
                    <a:pt x="2248" y="3285"/>
                  </a:lnTo>
                  <a:lnTo>
                    <a:pt x="2248" y="3276"/>
                  </a:lnTo>
                  <a:lnTo>
                    <a:pt x="2258" y="3266"/>
                  </a:lnTo>
                  <a:lnTo>
                    <a:pt x="2258" y="3257"/>
                  </a:lnTo>
                  <a:lnTo>
                    <a:pt x="2248" y="3257"/>
                  </a:lnTo>
                  <a:lnTo>
                    <a:pt x="2238" y="3257"/>
                  </a:lnTo>
                  <a:lnTo>
                    <a:pt x="2229" y="3247"/>
                  </a:lnTo>
                  <a:lnTo>
                    <a:pt x="2229" y="3238"/>
                  </a:lnTo>
                  <a:lnTo>
                    <a:pt x="2220" y="3228"/>
                  </a:lnTo>
                  <a:lnTo>
                    <a:pt x="2182" y="3228"/>
                  </a:lnTo>
                  <a:lnTo>
                    <a:pt x="2172" y="3228"/>
                  </a:lnTo>
                  <a:lnTo>
                    <a:pt x="2143" y="3219"/>
                  </a:lnTo>
                  <a:lnTo>
                    <a:pt x="2143" y="3209"/>
                  </a:lnTo>
                  <a:lnTo>
                    <a:pt x="2134" y="3219"/>
                  </a:lnTo>
                  <a:lnTo>
                    <a:pt x="2115" y="3209"/>
                  </a:lnTo>
                  <a:lnTo>
                    <a:pt x="2105" y="3200"/>
                  </a:lnTo>
                  <a:lnTo>
                    <a:pt x="2105" y="3190"/>
                  </a:lnTo>
                  <a:lnTo>
                    <a:pt x="2096" y="3190"/>
                  </a:lnTo>
                  <a:lnTo>
                    <a:pt x="2086" y="3190"/>
                  </a:lnTo>
                  <a:lnTo>
                    <a:pt x="2077" y="3209"/>
                  </a:lnTo>
                  <a:lnTo>
                    <a:pt x="2039" y="3257"/>
                  </a:lnTo>
                  <a:lnTo>
                    <a:pt x="2019" y="3257"/>
                  </a:lnTo>
                  <a:lnTo>
                    <a:pt x="1991" y="3266"/>
                  </a:lnTo>
                  <a:lnTo>
                    <a:pt x="1972" y="3266"/>
                  </a:lnTo>
                  <a:lnTo>
                    <a:pt x="1943" y="3266"/>
                  </a:lnTo>
                  <a:lnTo>
                    <a:pt x="1896" y="3266"/>
                  </a:lnTo>
                  <a:lnTo>
                    <a:pt x="1886" y="3266"/>
                  </a:lnTo>
                  <a:lnTo>
                    <a:pt x="1877" y="3276"/>
                  </a:lnTo>
                  <a:lnTo>
                    <a:pt x="1886" y="3276"/>
                  </a:lnTo>
                  <a:lnTo>
                    <a:pt x="1896" y="3276"/>
                  </a:lnTo>
                  <a:lnTo>
                    <a:pt x="1905" y="3285"/>
                  </a:lnTo>
                  <a:lnTo>
                    <a:pt x="1905" y="3295"/>
                  </a:lnTo>
                  <a:lnTo>
                    <a:pt x="1905" y="3305"/>
                  </a:lnTo>
                  <a:lnTo>
                    <a:pt x="1915" y="3314"/>
                  </a:lnTo>
                  <a:lnTo>
                    <a:pt x="1915" y="3323"/>
                  </a:lnTo>
                  <a:lnTo>
                    <a:pt x="1905" y="3343"/>
                  </a:lnTo>
                  <a:lnTo>
                    <a:pt x="1905" y="3352"/>
                  </a:lnTo>
                  <a:lnTo>
                    <a:pt x="1915" y="3352"/>
                  </a:lnTo>
                  <a:lnTo>
                    <a:pt x="1924" y="3333"/>
                  </a:lnTo>
                  <a:lnTo>
                    <a:pt x="1934" y="3352"/>
                  </a:lnTo>
                  <a:lnTo>
                    <a:pt x="1943" y="3361"/>
                  </a:lnTo>
                  <a:lnTo>
                    <a:pt x="1943" y="3381"/>
                  </a:lnTo>
                  <a:lnTo>
                    <a:pt x="1943" y="3390"/>
                  </a:lnTo>
                  <a:lnTo>
                    <a:pt x="1943" y="3409"/>
                  </a:lnTo>
                  <a:lnTo>
                    <a:pt x="1943" y="3419"/>
                  </a:lnTo>
                  <a:lnTo>
                    <a:pt x="1953" y="3428"/>
                  </a:lnTo>
                  <a:lnTo>
                    <a:pt x="1953" y="3438"/>
                  </a:lnTo>
                  <a:lnTo>
                    <a:pt x="1953" y="3466"/>
                  </a:lnTo>
                  <a:lnTo>
                    <a:pt x="1953" y="3523"/>
                  </a:lnTo>
                  <a:lnTo>
                    <a:pt x="1953" y="3533"/>
                  </a:lnTo>
                  <a:lnTo>
                    <a:pt x="1943" y="3543"/>
                  </a:lnTo>
                  <a:lnTo>
                    <a:pt x="1943" y="3552"/>
                  </a:lnTo>
                  <a:lnTo>
                    <a:pt x="1934" y="3561"/>
                  </a:lnTo>
                  <a:lnTo>
                    <a:pt x="1905" y="3561"/>
                  </a:lnTo>
                  <a:lnTo>
                    <a:pt x="1896" y="3581"/>
                  </a:lnTo>
                  <a:lnTo>
                    <a:pt x="1896" y="3571"/>
                  </a:lnTo>
                  <a:lnTo>
                    <a:pt x="1896" y="3561"/>
                  </a:lnTo>
                  <a:lnTo>
                    <a:pt x="1896" y="3552"/>
                  </a:lnTo>
                  <a:lnTo>
                    <a:pt x="1896" y="3543"/>
                  </a:lnTo>
                  <a:lnTo>
                    <a:pt x="1905" y="3533"/>
                  </a:lnTo>
                  <a:lnTo>
                    <a:pt x="1905" y="3523"/>
                  </a:lnTo>
                  <a:lnTo>
                    <a:pt x="1905" y="3514"/>
                  </a:lnTo>
                  <a:lnTo>
                    <a:pt x="1905" y="3504"/>
                  </a:lnTo>
                  <a:lnTo>
                    <a:pt x="1924" y="3457"/>
                  </a:lnTo>
                  <a:lnTo>
                    <a:pt x="1924" y="3438"/>
                  </a:lnTo>
                  <a:lnTo>
                    <a:pt x="1924" y="3419"/>
                  </a:lnTo>
                  <a:lnTo>
                    <a:pt x="1915" y="3409"/>
                  </a:lnTo>
                  <a:lnTo>
                    <a:pt x="1905" y="3400"/>
                  </a:lnTo>
                  <a:lnTo>
                    <a:pt x="1905" y="3390"/>
                  </a:lnTo>
                  <a:lnTo>
                    <a:pt x="1905" y="3381"/>
                  </a:lnTo>
                  <a:lnTo>
                    <a:pt x="1896" y="3390"/>
                  </a:lnTo>
                  <a:lnTo>
                    <a:pt x="1886" y="3409"/>
                  </a:lnTo>
                  <a:lnTo>
                    <a:pt x="1877" y="3419"/>
                  </a:lnTo>
                  <a:lnTo>
                    <a:pt x="1877" y="3428"/>
                  </a:lnTo>
                  <a:lnTo>
                    <a:pt x="1877" y="3438"/>
                  </a:lnTo>
                  <a:lnTo>
                    <a:pt x="1877" y="3447"/>
                  </a:lnTo>
                  <a:lnTo>
                    <a:pt x="1877" y="3485"/>
                  </a:lnTo>
                  <a:lnTo>
                    <a:pt x="1877" y="3495"/>
                  </a:lnTo>
                  <a:lnTo>
                    <a:pt x="1867" y="3504"/>
                  </a:lnTo>
                  <a:lnTo>
                    <a:pt x="1867" y="3523"/>
                  </a:lnTo>
                  <a:lnTo>
                    <a:pt x="1858" y="3523"/>
                  </a:lnTo>
                  <a:lnTo>
                    <a:pt x="1839" y="3543"/>
                  </a:lnTo>
                  <a:lnTo>
                    <a:pt x="1829" y="3571"/>
                  </a:lnTo>
                  <a:lnTo>
                    <a:pt x="1781" y="3600"/>
                  </a:lnTo>
                  <a:lnTo>
                    <a:pt x="1734" y="3628"/>
                  </a:lnTo>
                  <a:lnTo>
                    <a:pt x="1724" y="3638"/>
                  </a:lnTo>
                  <a:lnTo>
                    <a:pt x="1715" y="3638"/>
                  </a:lnTo>
                  <a:lnTo>
                    <a:pt x="1696" y="3638"/>
                  </a:lnTo>
                  <a:lnTo>
                    <a:pt x="1686" y="3628"/>
                  </a:lnTo>
                  <a:lnTo>
                    <a:pt x="1686" y="3619"/>
                  </a:lnTo>
                  <a:lnTo>
                    <a:pt x="1696" y="3609"/>
                  </a:lnTo>
                  <a:lnTo>
                    <a:pt x="1696" y="3600"/>
                  </a:lnTo>
                  <a:lnTo>
                    <a:pt x="1705" y="3590"/>
                  </a:lnTo>
                  <a:lnTo>
                    <a:pt x="1705" y="3581"/>
                  </a:lnTo>
                  <a:lnTo>
                    <a:pt x="1724" y="3581"/>
                  </a:lnTo>
                  <a:lnTo>
                    <a:pt x="1724" y="3571"/>
                  </a:lnTo>
                  <a:lnTo>
                    <a:pt x="1724" y="3561"/>
                  </a:lnTo>
                  <a:lnTo>
                    <a:pt x="1734" y="3561"/>
                  </a:lnTo>
                  <a:lnTo>
                    <a:pt x="1734" y="3552"/>
                  </a:lnTo>
                  <a:lnTo>
                    <a:pt x="1734" y="3543"/>
                  </a:lnTo>
                  <a:lnTo>
                    <a:pt x="1734" y="3533"/>
                  </a:lnTo>
                  <a:lnTo>
                    <a:pt x="1734" y="3523"/>
                  </a:lnTo>
                  <a:lnTo>
                    <a:pt x="1734" y="3514"/>
                  </a:lnTo>
                  <a:lnTo>
                    <a:pt x="1734" y="3504"/>
                  </a:lnTo>
                  <a:lnTo>
                    <a:pt x="1734" y="3495"/>
                  </a:lnTo>
                  <a:lnTo>
                    <a:pt x="1743" y="3495"/>
                  </a:lnTo>
                  <a:lnTo>
                    <a:pt x="1753" y="3476"/>
                  </a:lnTo>
                  <a:lnTo>
                    <a:pt x="1762" y="3466"/>
                  </a:lnTo>
                  <a:lnTo>
                    <a:pt x="1762" y="3457"/>
                  </a:lnTo>
                  <a:lnTo>
                    <a:pt x="1762" y="3447"/>
                  </a:lnTo>
                  <a:lnTo>
                    <a:pt x="1753" y="3457"/>
                  </a:lnTo>
                  <a:lnTo>
                    <a:pt x="1753" y="3466"/>
                  </a:lnTo>
                  <a:lnTo>
                    <a:pt x="1743" y="3466"/>
                  </a:lnTo>
                  <a:lnTo>
                    <a:pt x="1734" y="3466"/>
                  </a:lnTo>
                  <a:lnTo>
                    <a:pt x="1724" y="3466"/>
                  </a:lnTo>
                  <a:lnTo>
                    <a:pt x="1715" y="3466"/>
                  </a:lnTo>
                  <a:lnTo>
                    <a:pt x="1715" y="3476"/>
                  </a:lnTo>
                  <a:lnTo>
                    <a:pt x="1705" y="3466"/>
                  </a:lnTo>
                  <a:lnTo>
                    <a:pt x="1667" y="3457"/>
                  </a:lnTo>
                  <a:lnTo>
                    <a:pt x="1648" y="3457"/>
                  </a:lnTo>
                  <a:lnTo>
                    <a:pt x="1638" y="3457"/>
                  </a:lnTo>
                  <a:lnTo>
                    <a:pt x="1638" y="3447"/>
                  </a:lnTo>
                  <a:lnTo>
                    <a:pt x="1638" y="3438"/>
                  </a:lnTo>
                  <a:lnTo>
                    <a:pt x="1638" y="3428"/>
                  </a:lnTo>
                  <a:lnTo>
                    <a:pt x="1648" y="3419"/>
                  </a:lnTo>
                  <a:lnTo>
                    <a:pt x="1658" y="3419"/>
                  </a:lnTo>
                  <a:lnTo>
                    <a:pt x="1667" y="3419"/>
                  </a:lnTo>
                  <a:lnTo>
                    <a:pt x="1667" y="3428"/>
                  </a:lnTo>
                  <a:lnTo>
                    <a:pt x="1667" y="3438"/>
                  </a:lnTo>
                  <a:lnTo>
                    <a:pt x="1676" y="3438"/>
                  </a:lnTo>
                  <a:lnTo>
                    <a:pt x="1676" y="3428"/>
                  </a:lnTo>
                  <a:lnTo>
                    <a:pt x="1667" y="3428"/>
                  </a:lnTo>
                  <a:lnTo>
                    <a:pt x="1676" y="3419"/>
                  </a:lnTo>
                  <a:lnTo>
                    <a:pt x="1676" y="3409"/>
                  </a:lnTo>
                  <a:lnTo>
                    <a:pt x="1676" y="3400"/>
                  </a:lnTo>
                  <a:lnTo>
                    <a:pt x="1676" y="3390"/>
                  </a:lnTo>
                  <a:lnTo>
                    <a:pt x="1686" y="3352"/>
                  </a:lnTo>
                  <a:lnTo>
                    <a:pt x="1696" y="3343"/>
                  </a:lnTo>
                  <a:lnTo>
                    <a:pt x="1686" y="3333"/>
                  </a:lnTo>
                  <a:lnTo>
                    <a:pt x="1686" y="3343"/>
                  </a:lnTo>
                  <a:lnTo>
                    <a:pt x="1686" y="3352"/>
                  </a:lnTo>
                  <a:lnTo>
                    <a:pt x="1676" y="3352"/>
                  </a:lnTo>
                  <a:lnTo>
                    <a:pt x="1658" y="3361"/>
                  </a:lnTo>
                  <a:lnTo>
                    <a:pt x="1648" y="3361"/>
                  </a:lnTo>
                  <a:lnTo>
                    <a:pt x="1638" y="3361"/>
                  </a:lnTo>
                  <a:lnTo>
                    <a:pt x="1629" y="3361"/>
                  </a:lnTo>
                  <a:lnTo>
                    <a:pt x="1629" y="3371"/>
                  </a:lnTo>
                  <a:lnTo>
                    <a:pt x="1620" y="3381"/>
                  </a:lnTo>
                  <a:lnTo>
                    <a:pt x="1610" y="3390"/>
                  </a:lnTo>
                  <a:lnTo>
                    <a:pt x="1610" y="3400"/>
                  </a:lnTo>
                  <a:lnTo>
                    <a:pt x="1610" y="3409"/>
                  </a:lnTo>
                  <a:lnTo>
                    <a:pt x="1600" y="3409"/>
                  </a:lnTo>
                  <a:lnTo>
                    <a:pt x="1600" y="3419"/>
                  </a:lnTo>
                  <a:lnTo>
                    <a:pt x="1591" y="3447"/>
                  </a:lnTo>
                  <a:lnTo>
                    <a:pt x="1581" y="3447"/>
                  </a:lnTo>
                  <a:lnTo>
                    <a:pt x="1610" y="3466"/>
                  </a:lnTo>
                  <a:lnTo>
                    <a:pt x="1610" y="3476"/>
                  </a:lnTo>
                  <a:lnTo>
                    <a:pt x="1620" y="3476"/>
                  </a:lnTo>
                  <a:lnTo>
                    <a:pt x="1629" y="3466"/>
                  </a:lnTo>
                  <a:lnTo>
                    <a:pt x="1638" y="3466"/>
                  </a:lnTo>
                  <a:lnTo>
                    <a:pt x="1638" y="3476"/>
                  </a:lnTo>
                  <a:lnTo>
                    <a:pt x="1648" y="3485"/>
                  </a:lnTo>
                  <a:lnTo>
                    <a:pt x="1638" y="3495"/>
                  </a:lnTo>
                  <a:lnTo>
                    <a:pt x="1638" y="3504"/>
                  </a:lnTo>
                  <a:lnTo>
                    <a:pt x="1648" y="3543"/>
                  </a:lnTo>
                  <a:lnTo>
                    <a:pt x="1638" y="3552"/>
                  </a:lnTo>
                  <a:lnTo>
                    <a:pt x="1638" y="3561"/>
                  </a:lnTo>
                  <a:lnTo>
                    <a:pt x="1629" y="3561"/>
                  </a:lnTo>
                  <a:lnTo>
                    <a:pt x="1620" y="3552"/>
                  </a:lnTo>
                  <a:lnTo>
                    <a:pt x="1610" y="3552"/>
                  </a:lnTo>
                  <a:lnTo>
                    <a:pt x="1600" y="3552"/>
                  </a:lnTo>
                  <a:lnTo>
                    <a:pt x="1591" y="3561"/>
                  </a:lnTo>
                  <a:lnTo>
                    <a:pt x="1581" y="3571"/>
                  </a:lnTo>
                  <a:lnTo>
                    <a:pt x="1581" y="3581"/>
                  </a:lnTo>
                  <a:lnTo>
                    <a:pt x="1581" y="3590"/>
                  </a:lnTo>
                  <a:lnTo>
                    <a:pt x="1572" y="3590"/>
                  </a:lnTo>
                  <a:lnTo>
                    <a:pt x="1572" y="3600"/>
                  </a:lnTo>
                  <a:lnTo>
                    <a:pt x="1562" y="3590"/>
                  </a:lnTo>
                  <a:lnTo>
                    <a:pt x="1553" y="3590"/>
                  </a:lnTo>
                  <a:lnTo>
                    <a:pt x="1543" y="3590"/>
                  </a:lnTo>
                  <a:lnTo>
                    <a:pt x="1543" y="3581"/>
                  </a:lnTo>
                  <a:lnTo>
                    <a:pt x="1534" y="3552"/>
                  </a:lnTo>
                  <a:lnTo>
                    <a:pt x="1524" y="3543"/>
                  </a:lnTo>
                  <a:lnTo>
                    <a:pt x="1534" y="3533"/>
                  </a:lnTo>
                  <a:lnTo>
                    <a:pt x="1524" y="3523"/>
                  </a:lnTo>
                  <a:lnTo>
                    <a:pt x="1534" y="3514"/>
                  </a:lnTo>
                  <a:lnTo>
                    <a:pt x="1534" y="3495"/>
                  </a:lnTo>
                  <a:lnTo>
                    <a:pt x="1534" y="3485"/>
                  </a:lnTo>
                  <a:lnTo>
                    <a:pt x="1534" y="3466"/>
                  </a:lnTo>
                  <a:lnTo>
                    <a:pt x="1524" y="3457"/>
                  </a:lnTo>
                  <a:lnTo>
                    <a:pt x="1515" y="3447"/>
                  </a:lnTo>
                  <a:lnTo>
                    <a:pt x="1515" y="3438"/>
                  </a:lnTo>
                  <a:lnTo>
                    <a:pt x="1524" y="3428"/>
                  </a:lnTo>
                  <a:lnTo>
                    <a:pt x="1515" y="3428"/>
                  </a:lnTo>
                  <a:lnTo>
                    <a:pt x="1505" y="3428"/>
                  </a:lnTo>
                  <a:lnTo>
                    <a:pt x="1505" y="3419"/>
                  </a:lnTo>
                  <a:lnTo>
                    <a:pt x="1515" y="3419"/>
                  </a:lnTo>
                  <a:lnTo>
                    <a:pt x="1515" y="3409"/>
                  </a:lnTo>
                  <a:lnTo>
                    <a:pt x="1505" y="3400"/>
                  </a:lnTo>
                  <a:lnTo>
                    <a:pt x="1496" y="3400"/>
                  </a:lnTo>
                  <a:lnTo>
                    <a:pt x="1496" y="3390"/>
                  </a:lnTo>
                  <a:lnTo>
                    <a:pt x="1486" y="3390"/>
                  </a:lnTo>
                  <a:lnTo>
                    <a:pt x="1486" y="3381"/>
                  </a:lnTo>
                  <a:lnTo>
                    <a:pt x="1486" y="3371"/>
                  </a:lnTo>
                  <a:lnTo>
                    <a:pt x="1496" y="3371"/>
                  </a:lnTo>
                  <a:lnTo>
                    <a:pt x="1505" y="3371"/>
                  </a:lnTo>
                  <a:lnTo>
                    <a:pt x="1505" y="3361"/>
                  </a:lnTo>
                  <a:lnTo>
                    <a:pt x="1496" y="3361"/>
                  </a:lnTo>
                  <a:lnTo>
                    <a:pt x="1496" y="3352"/>
                  </a:lnTo>
                  <a:lnTo>
                    <a:pt x="1486" y="3343"/>
                  </a:lnTo>
                  <a:lnTo>
                    <a:pt x="1486" y="3333"/>
                  </a:lnTo>
                  <a:lnTo>
                    <a:pt x="1486" y="3323"/>
                  </a:lnTo>
                  <a:lnTo>
                    <a:pt x="1486" y="3314"/>
                  </a:lnTo>
                  <a:lnTo>
                    <a:pt x="1477" y="3305"/>
                  </a:lnTo>
                  <a:lnTo>
                    <a:pt x="1477" y="3295"/>
                  </a:lnTo>
                  <a:lnTo>
                    <a:pt x="1467" y="3295"/>
                  </a:lnTo>
                  <a:lnTo>
                    <a:pt x="1458" y="3295"/>
                  </a:lnTo>
                  <a:lnTo>
                    <a:pt x="1458" y="3305"/>
                  </a:lnTo>
                  <a:lnTo>
                    <a:pt x="1458" y="3314"/>
                  </a:lnTo>
                  <a:lnTo>
                    <a:pt x="1448" y="3314"/>
                  </a:lnTo>
                  <a:lnTo>
                    <a:pt x="1438" y="3314"/>
                  </a:lnTo>
                  <a:lnTo>
                    <a:pt x="1438" y="3305"/>
                  </a:lnTo>
                  <a:lnTo>
                    <a:pt x="1438" y="3295"/>
                  </a:lnTo>
                  <a:lnTo>
                    <a:pt x="1429" y="3305"/>
                  </a:lnTo>
                  <a:lnTo>
                    <a:pt x="1429" y="3323"/>
                  </a:lnTo>
                  <a:lnTo>
                    <a:pt x="1429" y="3333"/>
                  </a:lnTo>
                  <a:lnTo>
                    <a:pt x="1420" y="3333"/>
                  </a:lnTo>
                  <a:lnTo>
                    <a:pt x="1372" y="3343"/>
                  </a:lnTo>
                  <a:lnTo>
                    <a:pt x="1372" y="3352"/>
                  </a:lnTo>
                  <a:lnTo>
                    <a:pt x="1362" y="3352"/>
                  </a:lnTo>
                  <a:lnTo>
                    <a:pt x="1362" y="3343"/>
                  </a:lnTo>
                  <a:lnTo>
                    <a:pt x="1353" y="3352"/>
                  </a:lnTo>
                  <a:lnTo>
                    <a:pt x="1343" y="3361"/>
                  </a:lnTo>
                  <a:lnTo>
                    <a:pt x="1315" y="3381"/>
                  </a:lnTo>
                  <a:lnTo>
                    <a:pt x="1296" y="3390"/>
                  </a:lnTo>
                  <a:lnTo>
                    <a:pt x="1267" y="3400"/>
                  </a:lnTo>
                  <a:lnTo>
                    <a:pt x="1257" y="3400"/>
                  </a:lnTo>
                  <a:lnTo>
                    <a:pt x="1257" y="3390"/>
                  </a:lnTo>
                  <a:lnTo>
                    <a:pt x="1248" y="3390"/>
                  </a:lnTo>
                  <a:lnTo>
                    <a:pt x="1248" y="3381"/>
                  </a:lnTo>
                  <a:lnTo>
                    <a:pt x="1239" y="3371"/>
                  </a:lnTo>
                  <a:lnTo>
                    <a:pt x="1172" y="3381"/>
                  </a:lnTo>
                  <a:lnTo>
                    <a:pt x="1162" y="3381"/>
                  </a:lnTo>
                  <a:lnTo>
                    <a:pt x="1153" y="3390"/>
                  </a:lnTo>
                  <a:lnTo>
                    <a:pt x="1153" y="3381"/>
                  </a:lnTo>
                  <a:lnTo>
                    <a:pt x="1124" y="3352"/>
                  </a:lnTo>
                  <a:lnTo>
                    <a:pt x="1124" y="3343"/>
                  </a:lnTo>
                  <a:lnTo>
                    <a:pt x="1124" y="3333"/>
                  </a:lnTo>
                  <a:lnTo>
                    <a:pt x="1124" y="3323"/>
                  </a:lnTo>
                  <a:lnTo>
                    <a:pt x="1124" y="3314"/>
                  </a:lnTo>
                  <a:lnTo>
                    <a:pt x="1134" y="3285"/>
                  </a:lnTo>
                  <a:lnTo>
                    <a:pt x="1143" y="3276"/>
                  </a:lnTo>
                  <a:lnTo>
                    <a:pt x="1153" y="3266"/>
                  </a:lnTo>
                  <a:lnTo>
                    <a:pt x="1153" y="3257"/>
                  </a:lnTo>
                  <a:lnTo>
                    <a:pt x="1162" y="3238"/>
                  </a:lnTo>
                  <a:lnTo>
                    <a:pt x="1172" y="3228"/>
                  </a:lnTo>
                  <a:lnTo>
                    <a:pt x="1181" y="3219"/>
                  </a:lnTo>
                  <a:lnTo>
                    <a:pt x="1191" y="3219"/>
                  </a:lnTo>
                  <a:lnTo>
                    <a:pt x="1200" y="3209"/>
                  </a:lnTo>
                  <a:lnTo>
                    <a:pt x="1210" y="3190"/>
                  </a:lnTo>
                  <a:lnTo>
                    <a:pt x="1219" y="3180"/>
                  </a:lnTo>
                  <a:lnTo>
                    <a:pt x="1219" y="3171"/>
                  </a:lnTo>
                  <a:lnTo>
                    <a:pt x="1229" y="3162"/>
                  </a:lnTo>
                  <a:lnTo>
                    <a:pt x="1229" y="3152"/>
                  </a:lnTo>
                  <a:lnTo>
                    <a:pt x="1239" y="3142"/>
                  </a:lnTo>
                  <a:lnTo>
                    <a:pt x="1248" y="3133"/>
                  </a:lnTo>
                  <a:lnTo>
                    <a:pt x="1248" y="3123"/>
                  </a:lnTo>
                  <a:lnTo>
                    <a:pt x="1248" y="3114"/>
                  </a:lnTo>
                  <a:lnTo>
                    <a:pt x="1257" y="3114"/>
                  </a:lnTo>
                  <a:lnTo>
                    <a:pt x="1257" y="3104"/>
                  </a:lnTo>
                  <a:lnTo>
                    <a:pt x="1267" y="3095"/>
                  </a:lnTo>
                  <a:lnTo>
                    <a:pt x="1267" y="3085"/>
                  </a:lnTo>
                  <a:lnTo>
                    <a:pt x="1267" y="3076"/>
                  </a:lnTo>
                  <a:lnTo>
                    <a:pt x="1267" y="3066"/>
                  </a:lnTo>
                  <a:lnTo>
                    <a:pt x="1267" y="3057"/>
                  </a:lnTo>
                  <a:lnTo>
                    <a:pt x="1267" y="3047"/>
                  </a:lnTo>
                  <a:lnTo>
                    <a:pt x="1267" y="3038"/>
                  </a:lnTo>
                  <a:lnTo>
                    <a:pt x="1267" y="3028"/>
                  </a:lnTo>
                  <a:lnTo>
                    <a:pt x="1277" y="3009"/>
                  </a:lnTo>
                  <a:lnTo>
                    <a:pt x="1286" y="3000"/>
                  </a:lnTo>
                  <a:lnTo>
                    <a:pt x="1296" y="3000"/>
                  </a:lnTo>
                  <a:lnTo>
                    <a:pt x="1296" y="2990"/>
                  </a:lnTo>
                  <a:lnTo>
                    <a:pt x="1296" y="2981"/>
                  </a:lnTo>
                  <a:lnTo>
                    <a:pt x="1305" y="2981"/>
                  </a:lnTo>
                  <a:lnTo>
                    <a:pt x="1315" y="2962"/>
                  </a:lnTo>
                  <a:lnTo>
                    <a:pt x="1324" y="2952"/>
                  </a:lnTo>
                  <a:lnTo>
                    <a:pt x="1334" y="2952"/>
                  </a:lnTo>
                  <a:lnTo>
                    <a:pt x="1334" y="2942"/>
                  </a:lnTo>
                  <a:lnTo>
                    <a:pt x="1334" y="2933"/>
                  </a:lnTo>
                  <a:lnTo>
                    <a:pt x="1334" y="2924"/>
                  </a:lnTo>
                  <a:lnTo>
                    <a:pt x="1343" y="2914"/>
                  </a:lnTo>
                  <a:lnTo>
                    <a:pt x="1343" y="2904"/>
                  </a:lnTo>
                  <a:lnTo>
                    <a:pt x="1353" y="2895"/>
                  </a:lnTo>
                  <a:lnTo>
                    <a:pt x="1362" y="2885"/>
                  </a:lnTo>
                  <a:lnTo>
                    <a:pt x="1372" y="2885"/>
                  </a:lnTo>
                  <a:lnTo>
                    <a:pt x="1362" y="2876"/>
                  </a:lnTo>
                  <a:lnTo>
                    <a:pt x="1372" y="2857"/>
                  </a:lnTo>
                  <a:lnTo>
                    <a:pt x="1381" y="2847"/>
                  </a:lnTo>
                  <a:lnTo>
                    <a:pt x="1381" y="2838"/>
                  </a:lnTo>
                  <a:lnTo>
                    <a:pt x="1391" y="2828"/>
                  </a:lnTo>
                  <a:lnTo>
                    <a:pt x="1391" y="2819"/>
                  </a:lnTo>
                  <a:lnTo>
                    <a:pt x="1391" y="2809"/>
                  </a:lnTo>
                  <a:lnTo>
                    <a:pt x="1400" y="2800"/>
                  </a:lnTo>
                  <a:lnTo>
                    <a:pt x="1410" y="2809"/>
                  </a:lnTo>
                  <a:lnTo>
                    <a:pt x="1420" y="2809"/>
                  </a:lnTo>
                  <a:lnTo>
                    <a:pt x="1420" y="2800"/>
                  </a:lnTo>
                  <a:lnTo>
                    <a:pt x="1410" y="2800"/>
                  </a:lnTo>
                  <a:lnTo>
                    <a:pt x="1420" y="2800"/>
                  </a:lnTo>
                  <a:lnTo>
                    <a:pt x="1410" y="2790"/>
                  </a:lnTo>
                  <a:lnTo>
                    <a:pt x="1410" y="2771"/>
                  </a:lnTo>
                  <a:lnTo>
                    <a:pt x="1420" y="2761"/>
                  </a:lnTo>
                  <a:lnTo>
                    <a:pt x="1429" y="2733"/>
                  </a:lnTo>
                  <a:lnTo>
                    <a:pt x="1438" y="2733"/>
                  </a:lnTo>
                  <a:lnTo>
                    <a:pt x="1448" y="2723"/>
                  </a:lnTo>
                  <a:lnTo>
                    <a:pt x="1458" y="2714"/>
                  </a:lnTo>
                  <a:lnTo>
                    <a:pt x="1448" y="2714"/>
                  </a:lnTo>
                  <a:lnTo>
                    <a:pt x="1448" y="2704"/>
                  </a:lnTo>
                  <a:lnTo>
                    <a:pt x="1458" y="2704"/>
                  </a:lnTo>
                  <a:lnTo>
                    <a:pt x="1458" y="2695"/>
                  </a:lnTo>
                  <a:lnTo>
                    <a:pt x="1458" y="2685"/>
                  </a:lnTo>
                  <a:lnTo>
                    <a:pt x="1467" y="2676"/>
                  </a:lnTo>
                  <a:lnTo>
                    <a:pt x="1458" y="2666"/>
                  </a:lnTo>
                  <a:lnTo>
                    <a:pt x="1458" y="2657"/>
                  </a:lnTo>
                  <a:lnTo>
                    <a:pt x="1458" y="2638"/>
                  </a:lnTo>
                  <a:lnTo>
                    <a:pt x="1458" y="2628"/>
                  </a:lnTo>
                  <a:lnTo>
                    <a:pt x="1467" y="2619"/>
                  </a:lnTo>
                  <a:lnTo>
                    <a:pt x="1477" y="2609"/>
                  </a:lnTo>
                  <a:lnTo>
                    <a:pt x="1486" y="2609"/>
                  </a:lnTo>
                  <a:lnTo>
                    <a:pt x="1486" y="2600"/>
                  </a:lnTo>
                  <a:lnTo>
                    <a:pt x="1477" y="2590"/>
                  </a:lnTo>
                  <a:lnTo>
                    <a:pt x="1486" y="2581"/>
                  </a:lnTo>
                  <a:lnTo>
                    <a:pt x="1496" y="2581"/>
                  </a:lnTo>
                  <a:lnTo>
                    <a:pt x="1496" y="2571"/>
                  </a:lnTo>
                  <a:lnTo>
                    <a:pt x="1505" y="2581"/>
                  </a:lnTo>
                  <a:lnTo>
                    <a:pt x="1515" y="2581"/>
                  </a:lnTo>
                  <a:lnTo>
                    <a:pt x="1515" y="2571"/>
                  </a:lnTo>
                  <a:lnTo>
                    <a:pt x="1515" y="2561"/>
                  </a:lnTo>
                  <a:lnTo>
                    <a:pt x="1505" y="2561"/>
                  </a:lnTo>
                  <a:lnTo>
                    <a:pt x="1496" y="2571"/>
                  </a:lnTo>
                  <a:lnTo>
                    <a:pt x="1496" y="2561"/>
                  </a:lnTo>
                  <a:lnTo>
                    <a:pt x="1486" y="2561"/>
                  </a:lnTo>
                  <a:lnTo>
                    <a:pt x="1477" y="2552"/>
                  </a:lnTo>
                  <a:lnTo>
                    <a:pt x="1477" y="2543"/>
                  </a:lnTo>
                  <a:lnTo>
                    <a:pt x="1477" y="2533"/>
                  </a:lnTo>
                  <a:lnTo>
                    <a:pt x="1477" y="2523"/>
                  </a:lnTo>
                  <a:lnTo>
                    <a:pt x="1486" y="2514"/>
                  </a:lnTo>
                  <a:lnTo>
                    <a:pt x="1496" y="2504"/>
                  </a:lnTo>
                  <a:lnTo>
                    <a:pt x="1496" y="2514"/>
                  </a:lnTo>
                  <a:lnTo>
                    <a:pt x="1496" y="2504"/>
                  </a:lnTo>
                  <a:lnTo>
                    <a:pt x="1486" y="2504"/>
                  </a:lnTo>
                  <a:lnTo>
                    <a:pt x="1486" y="2495"/>
                  </a:lnTo>
                  <a:lnTo>
                    <a:pt x="1486" y="2485"/>
                  </a:lnTo>
                  <a:lnTo>
                    <a:pt x="1496" y="2476"/>
                  </a:lnTo>
                  <a:lnTo>
                    <a:pt x="1496" y="2466"/>
                  </a:lnTo>
                  <a:lnTo>
                    <a:pt x="1505" y="2466"/>
                  </a:lnTo>
                  <a:lnTo>
                    <a:pt x="1505" y="2457"/>
                  </a:lnTo>
                  <a:lnTo>
                    <a:pt x="1505" y="2447"/>
                  </a:lnTo>
                  <a:lnTo>
                    <a:pt x="1505" y="2438"/>
                  </a:lnTo>
                  <a:lnTo>
                    <a:pt x="1505" y="2428"/>
                  </a:lnTo>
                  <a:lnTo>
                    <a:pt x="1496" y="2419"/>
                  </a:lnTo>
                  <a:lnTo>
                    <a:pt x="1505" y="2409"/>
                  </a:lnTo>
                  <a:lnTo>
                    <a:pt x="1515" y="2409"/>
                  </a:lnTo>
                  <a:lnTo>
                    <a:pt x="1524" y="2419"/>
                  </a:lnTo>
                  <a:lnTo>
                    <a:pt x="1524" y="2428"/>
                  </a:lnTo>
                  <a:lnTo>
                    <a:pt x="1534" y="2428"/>
                  </a:lnTo>
                  <a:lnTo>
                    <a:pt x="1524" y="2419"/>
                  </a:lnTo>
                  <a:lnTo>
                    <a:pt x="1515" y="2400"/>
                  </a:lnTo>
                  <a:lnTo>
                    <a:pt x="1515" y="2380"/>
                  </a:lnTo>
                  <a:lnTo>
                    <a:pt x="1515" y="2371"/>
                  </a:lnTo>
                  <a:lnTo>
                    <a:pt x="1515" y="2362"/>
                  </a:lnTo>
                  <a:lnTo>
                    <a:pt x="1524" y="2352"/>
                  </a:lnTo>
                  <a:lnTo>
                    <a:pt x="1534" y="2352"/>
                  </a:lnTo>
                  <a:lnTo>
                    <a:pt x="1534" y="2342"/>
                  </a:lnTo>
                  <a:lnTo>
                    <a:pt x="1543" y="2333"/>
                  </a:lnTo>
                  <a:lnTo>
                    <a:pt x="1543" y="2323"/>
                  </a:lnTo>
                  <a:lnTo>
                    <a:pt x="1553" y="2333"/>
                  </a:lnTo>
                  <a:lnTo>
                    <a:pt x="1562" y="2323"/>
                  </a:lnTo>
                  <a:lnTo>
                    <a:pt x="1562" y="2304"/>
                  </a:lnTo>
                  <a:lnTo>
                    <a:pt x="1553" y="2295"/>
                  </a:lnTo>
                  <a:lnTo>
                    <a:pt x="1553" y="2285"/>
                  </a:lnTo>
                  <a:lnTo>
                    <a:pt x="1553" y="2276"/>
                  </a:lnTo>
                  <a:lnTo>
                    <a:pt x="1562" y="2266"/>
                  </a:lnTo>
                  <a:lnTo>
                    <a:pt x="1572" y="2276"/>
                  </a:lnTo>
                  <a:lnTo>
                    <a:pt x="1572" y="2266"/>
                  </a:lnTo>
                  <a:lnTo>
                    <a:pt x="1562" y="2257"/>
                  </a:lnTo>
                  <a:lnTo>
                    <a:pt x="1562" y="2247"/>
                  </a:lnTo>
                  <a:lnTo>
                    <a:pt x="1572" y="2228"/>
                  </a:lnTo>
                  <a:lnTo>
                    <a:pt x="1581" y="2219"/>
                  </a:lnTo>
                  <a:lnTo>
                    <a:pt x="1581" y="2209"/>
                  </a:lnTo>
                  <a:lnTo>
                    <a:pt x="1591" y="2209"/>
                  </a:lnTo>
                  <a:lnTo>
                    <a:pt x="1600" y="2200"/>
                  </a:lnTo>
                  <a:lnTo>
                    <a:pt x="1610" y="2200"/>
                  </a:lnTo>
                  <a:lnTo>
                    <a:pt x="1610" y="2190"/>
                  </a:lnTo>
                  <a:lnTo>
                    <a:pt x="1620" y="2181"/>
                  </a:lnTo>
                  <a:lnTo>
                    <a:pt x="1620" y="2190"/>
                  </a:lnTo>
                  <a:lnTo>
                    <a:pt x="1620" y="2181"/>
                  </a:lnTo>
                  <a:lnTo>
                    <a:pt x="1629" y="2171"/>
                  </a:lnTo>
                  <a:lnTo>
                    <a:pt x="1629" y="2162"/>
                  </a:lnTo>
                  <a:lnTo>
                    <a:pt x="1629" y="2152"/>
                  </a:lnTo>
                  <a:lnTo>
                    <a:pt x="1629" y="2133"/>
                  </a:lnTo>
                  <a:lnTo>
                    <a:pt x="1638" y="2114"/>
                  </a:lnTo>
                  <a:lnTo>
                    <a:pt x="1648" y="2104"/>
                  </a:lnTo>
                  <a:lnTo>
                    <a:pt x="1648" y="2095"/>
                  </a:lnTo>
                  <a:lnTo>
                    <a:pt x="1667" y="2095"/>
                  </a:lnTo>
                  <a:lnTo>
                    <a:pt x="1667" y="2085"/>
                  </a:lnTo>
                  <a:lnTo>
                    <a:pt x="1667" y="2047"/>
                  </a:lnTo>
                  <a:lnTo>
                    <a:pt x="1667" y="2028"/>
                  </a:lnTo>
                  <a:lnTo>
                    <a:pt x="1676" y="2009"/>
                  </a:lnTo>
                  <a:lnTo>
                    <a:pt x="1676" y="1999"/>
                  </a:lnTo>
                  <a:lnTo>
                    <a:pt x="1676" y="1990"/>
                  </a:lnTo>
                  <a:lnTo>
                    <a:pt x="1686" y="1990"/>
                  </a:lnTo>
                  <a:lnTo>
                    <a:pt x="1686" y="1981"/>
                  </a:lnTo>
                  <a:lnTo>
                    <a:pt x="1696" y="1971"/>
                  </a:lnTo>
                  <a:lnTo>
                    <a:pt x="1705" y="1971"/>
                  </a:lnTo>
                  <a:lnTo>
                    <a:pt x="1705" y="1961"/>
                  </a:lnTo>
                  <a:lnTo>
                    <a:pt x="1715" y="1961"/>
                  </a:lnTo>
                  <a:lnTo>
                    <a:pt x="1724" y="1961"/>
                  </a:lnTo>
                  <a:lnTo>
                    <a:pt x="1724" y="1942"/>
                  </a:lnTo>
                  <a:lnTo>
                    <a:pt x="1734" y="1933"/>
                  </a:lnTo>
                  <a:lnTo>
                    <a:pt x="1734" y="1923"/>
                  </a:lnTo>
                  <a:lnTo>
                    <a:pt x="1743" y="1923"/>
                  </a:lnTo>
                  <a:lnTo>
                    <a:pt x="1743" y="1914"/>
                  </a:lnTo>
                  <a:lnTo>
                    <a:pt x="1743" y="1904"/>
                  </a:lnTo>
                  <a:lnTo>
                    <a:pt x="1743" y="1895"/>
                  </a:lnTo>
                  <a:lnTo>
                    <a:pt x="1734" y="1885"/>
                  </a:lnTo>
                  <a:lnTo>
                    <a:pt x="1734" y="1809"/>
                  </a:lnTo>
                  <a:lnTo>
                    <a:pt x="1724" y="1781"/>
                  </a:lnTo>
                  <a:lnTo>
                    <a:pt x="1724" y="1761"/>
                  </a:lnTo>
                  <a:lnTo>
                    <a:pt x="1734" y="1743"/>
                  </a:lnTo>
                  <a:lnTo>
                    <a:pt x="1743" y="1695"/>
                  </a:lnTo>
                  <a:lnTo>
                    <a:pt x="1753" y="1685"/>
                  </a:lnTo>
                  <a:lnTo>
                    <a:pt x="1753" y="1676"/>
                  </a:lnTo>
                  <a:lnTo>
                    <a:pt x="1772" y="1647"/>
                  </a:lnTo>
                  <a:lnTo>
                    <a:pt x="1791" y="1647"/>
                  </a:lnTo>
                  <a:lnTo>
                    <a:pt x="1791" y="1638"/>
                  </a:lnTo>
                  <a:lnTo>
                    <a:pt x="1810" y="1600"/>
                  </a:lnTo>
                  <a:lnTo>
                    <a:pt x="1839" y="1562"/>
                  </a:lnTo>
                  <a:lnTo>
                    <a:pt x="1848" y="1533"/>
                  </a:lnTo>
                  <a:lnTo>
                    <a:pt x="1848" y="1495"/>
                  </a:lnTo>
                  <a:lnTo>
                    <a:pt x="1858" y="1419"/>
                  </a:lnTo>
                  <a:lnTo>
                    <a:pt x="1858" y="1390"/>
                  </a:lnTo>
                  <a:lnTo>
                    <a:pt x="1867" y="1380"/>
                  </a:lnTo>
                  <a:lnTo>
                    <a:pt x="1867" y="1371"/>
                  </a:lnTo>
                  <a:lnTo>
                    <a:pt x="1877" y="1362"/>
                  </a:lnTo>
                  <a:lnTo>
                    <a:pt x="1886" y="1324"/>
                  </a:lnTo>
                  <a:lnTo>
                    <a:pt x="1924" y="1266"/>
                  </a:lnTo>
                  <a:lnTo>
                    <a:pt x="1972" y="1219"/>
                  </a:lnTo>
                  <a:lnTo>
                    <a:pt x="2010" y="1171"/>
                  </a:lnTo>
                  <a:lnTo>
                    <a:pt x="2010" y="1161"/>
                  </a:lnTo>
                  <a:lnTo>
                    <a:pt x="2019" y="1161"/>
                  </a:lnTo>
                  <a:lnTo>
                    <a:pt x="2029" y="1171"/>
                  </a:lnTo>
                  <a:lnTo>
                    <a:pt x="2039" y="1161"/>
                  </a:lnTo>
                  <a:lnTo>
                    <a:pt x="2048" y="1161"/>
                  </a:lnTo>
                  <a:lnTo>
                    <a:pt x="2067" y="1171"/>
                  </a:lnTo>
                  <a:lnTo>
                    <a:pt x="2077" y="1161"/>
                  </a:lnTo>
                  <a:lnTo>
                    <a:pt x="2096" y="1152"/>
                  </a:lnTo>
                  <a:lnTo>
                    <a:pt x="2134" y="1104"/>
                  </a:lnTo>
                  <a:lnTo>
                    <a:pt x="2143" y="1095"/>
                  </a:lnTo>
                  <a:lnTo>
                    <a:pt x="2182" y="1085"/>
                  </a:lnTo>
                  <a:lnTo>
                    <a:pt x="2210" y="1076"/>
                  </a:lnTo>
                  <a:lnTo>
                    <a:pt x="2220" y="1076"/>
                  </a:lnTo>
                  <a:lnTo>
                    <a:pt x="2220" y="1066"/>
                  </a:lnTo>
                  <a:lnTo>
                    <a:pt x="2229" y="1066"/>
                  </a:lnTo>
                  <a:lnTo>
                    <a:pt x="2238" y="1057"/>
                  </a:lnTo>
                  <a:lnTo>
                    <a:pt x="2248" y="1066"/>
                  </a:lnTo>
                  <a:lnTo>
                    <a:pt x="2238" y="1066"/>
                  </a:lnTo>
                  <a:lnTo>
                    <a:pt x="2229" y="1066"/>
                  </a:lnTo>
                  <a:lnTo>
                    <a:pt x="2248" y="1066"/>
                  </a:lnTo>
                  <a:lnTo>
                    <a:pt x="2286" y="1047"/>
                  </a:lnTo>
                  <a:lnTo>
                    <a:pt x="2277" y="1047"/>
                  </a:lnTo>
                  <a:lnTo>
                    <a:pt x="2267" y="1047"/>
                  </a:lnTo>
                  <a:lnTo>
                    <a:pt x="2305" y="1028"/>
                  </a:lnTo>
                  <a:lnTo>
                    <a:pt x="2305" y="1038"/>
                  </a:lnTo>
                  <a:lnTo>
                    <a:pt x="2296" y="1038"/>
                  </a:lnTo>
                  <a:lnTo>
                    <a:pt x="2343" y="1028"/>
                  </a:lnTo>
                  <a:lnTo>
                    <a:pt x="2362" y="1009"/>
                  </a:lnTo>
                  <a:lnTo>
                    <a:pt x="2381" y="990"/>
                  </a:lnTo>
                  <a:lnTo>
                    <a:pt x="2391" y="990"/>
                  </a:lnTo>
                  <a:lnTo>
                    <a:pt x="2400" y="990"/>
                  </a:lnTo>
                  <a:lnTo>
                    <a:pt x="2420" y="971"/>
                  </a:lnTo>
                  <a:lnTo>
                    <a:pt x="2438" y="961"/>
                  </a:lnTo>
                  <a:lnTo>
                    <a:pt x="2448" y="952"/>
                  </a:lnTo>
                  <a:lnTo>
                    <a:pt x="2458" y="952"/>
                  </a:lnTo>
                  <a:lnTo>
                    <a:pt x="2458" y="943"/>
                  </a:lnTo>
                  <a:lnTo>
                    <a:pt x="2458" y="952"/>
                  </a:lnTo>
                  <a:lnTo>
                    <a:pt x="2467" y="952"/>
                  </a:lnTo>
                  <a:lnTo>
                    <a:pt x="2477" y="952"/>
                  </a:lnTo>
                  <a:lnTo>
                    <a:pt x="2486" y="961"/>
                  </a:lnTo>
                  <a:lnTo>
                    <a:pt x="2496" y="961"/>
                  </a:lnTo>
                  <a:lnTo>
                    <a:pt x="2486" y="952"/>
                  </a:lnTo>
                  <a:lnTo>
                    <a:pt x="2486" y="943"/>
                  </a:lnTo>
                  <a:lnTo>
                    <a:pt x="2496" y="943"/>
                  </a:lnTo>
                  <a:lnTo>
                    <a:pt x="2505" y="933"/>
                  </a:lnTo>
                  <a:lnTo>
                    <a:pt x="2515" y="933"/>
                  </a:lnTo>
                  <a:lnTo>
                    <a:pt x="2515" y="943"/>
                  </a:lnTo>
                  <a:lnTo>
                    <a:pt x="2515" y="952"/>
                  </a:lnTo>
                  <a:lnTo>
                    <a:pt x="2515" y="961"/>
                  </a:lnTo>
                  <a:lnTo>
                    <a:pt x="2515" y="971"/>
                  </a:lnTo>
                  <a:lnTo>
                    <a:pt x="2505" y="981"/>
                  </a:lnTo>
                  <a:lnTo>
                    <a:pt x="2515" y="990"/>
                  </a:lnTo>
                  <a:lnTo>
                    <a:pt x="2515" y="1000"/>
                  </a:lnTo>
                  <a:lnTo>
                    <a:pt x="2524" y="1000"/>
                  </a:lnTo>
                  <a:lnTo>
                    <a:pt x="2534" y="1000"/>
                  </a:lnTo>
                  <a:lnTo>
                    <a:pt x="2543" y="1009"/>
                  </a:lnTo>
                  <a:lnTo>
                    <a:pt x="2553" y="1009"/>
                  </a:lnTo>
                  <a:lnTo>
                    <a:pt x="2553" y="1019"/>
                  </a:lnTo>
                  <a:lnTo>
                    <a:pt x="2553" y="1028"/>
                  </a:lnTo>
                  <a:lnTo>
                    <a:pt x="2572" y="1019"/>
                  </a:lnTo>
                  <a:lnTo>
                    <a:pt x="2572" y="1000"/>
                  </a:lnTo>
                  <a:lnTo>
                    <a:pt x="2581" y="1000"/>
                  </a:lnTo>
                  <a:lnTo>
                    <a:pt x="2581" y="990"/>
                  </a:lnTo>
                  <a:lnTo>
                    <a:pt x="2591" y="981"/>
                  </a:lnTo>
                  <a:lnTo>
                    <a:pt x="2601" y="981"/>
                  </a:lnTo>
                  <a:lnTo>
                    <a:pt x="2610" y="981"/>
                  </a:lnTo>
                  <a:lnTo>
                    <a:pt x="2610" y="971"/>
                  </a:lnTo>
                  <a:lnTo>
                    <a:pt x="2619" y="971"/>
                  </a:lnTo>
                  <a:lnTo>
                    <a:pt x="2610" y="961"/>
                  </a:lnTo>
                  <a:lnTo>
                    <a:pt x="2601" y="961"/>
                  </a:lnTo>
                  <a:lnTo>
                    <a:pt x="2601" y="952"/>
                  </a:lnTo>
                  <a:lnTo>
                    <a:pt x="2591" y="952"/>
                  </a:lnTo>
                  <a:lnTo>
                    <a:pt x="2591" y="943"/>
                  </a:lnTo>
                  <a:lnTo>
                    <a:pt x="2591" y="933"/>
                  </a:lnTo>
                  <a:lnTo>
                    <a:pt x="2581" y="914"/>
                  </a:lnTo>
                  <a:lnTo>
                    <a:pt x="2581" y="904"/>
                  </a:lnTo>
                  <a:lnTo>
                    <a:pt x="2581" y="895"/>
                  </a:lnTo>
                  <a:lnTo>
                    <a:pt x="2591" y="876"/>
                  </a:lnTo>
                  <a:lnTo>
                    <a:pt x="2601" y="866"/>
                  </a:lnTo>
                  <a:lnTo>
                    <a:pt x="2610" y="866"/>
                  </a:lnTo>
                  <a:lnTo>
                    <a:pt x="2619" y="866"/>
                  </a:lnTo>
                  <a:lnTo>
                    <a:pt x="2629" y="866"/>
                  </a:lnTo>
                  <a:lnTo>
                    <a:pt x="2639" y="866"/>
                  </a:lnTo>
                  <a:lnTo>
                    <a:pt x="2648" y="876"/>
                  </a:lnTo>
                  <a:lnTo>
                    <a:pt x="2677" y="876"/>
                  </a:lnTo>
                  <a:lnTo>
                    <a:pt x="2686" y="866"/>
                  </a:lnTo>
                  <a:lnTo>
                    <a:pt x="2686" y="857"/>
                  </a:lnTo>
                  <a:lnTo>
                    <a:pt x="2696" y="847"/>
                  </a:lnTo>
                  <a:lnTo>
                    <a:pt x="2715" y="838"/>
                  </a:lnTo>
                  <a:lnTo>
                    <a:pt x="2715" y="828"/>
                  </a:lnTo>
                  <a:lnTo>
                    <a:pt x="2705" y="828"/>
                  </a:lnTo>
                  <a:lnTo>
                    <a:pt x="2705" y="819"/>
                  </a:lnTo>
                  <a:lnTo>
                    <a:pt x="2705" y="809"/>
                  </a:lnTo>
                  <a:lnTo>
                    <a:pt x="2705" y="800"/>
                  </a:lnTo>
                  <a:lnTo>
                    <a:pt x="2696" y="790"/>
                  </a:lnTo>
                  <a:lnTo>
                    <a:pt x="2696" y="780"/>
                  </a:lnTo>
                  <a:lnTo>
                    <a:pt x="2696" y="771"/>
                  </a:lnTo>
                  <a:lnTo>
                    <a:pt x="2686" y="771"/>
                  </a:lnTo>
                  <a:lnTo>
                    <a:pt x="2686" y="762"/>
                  </a:lnTo>
                  <a:lnTo>
                    <a:pt x="2686" y="752"/>
                  </a:lnTo>
                  <a:lnTo>
                    <a:pt x="2667" y="742"/>
                  </a:lnTo>
                  <a:lnTo>
                    <a:pt x="2667" y="733"/>
                  </a:lnTo>
                  <a:lnTo>
                    <a:pt x="2667" y="723"/>
                  </a:lnTo>
                  <a:lnTo>
                    <a:pt x="2667" y="714"/>
                  </a:lnTo>
                  <a:lnTo>
                    <a:pt x="2667" y="704"/>
                  </a:lnTo>
                  <a:lnTo>
                    <a:pt x="2658" y="704"/>
                  </a:lnTo>
                  <a:lnTo>
                    <a:pt x="2658" y="695"/>
                  </a:lnTo>
                  <a:lnTo>
                    <a:pt x="2648" y="695"/>
                  </a:lnTo>
                  <a:lnTo>
                    <a:pt x="2648" y="685"/>
                  </a:lnTo>
                  <a:lnTo>
                    <a:pt x="2648" y="676"/>
                  </a:lnTo>
                  <a:lnTo>
                    <a:pt x="2639" y="676"/>
                  </a:lnTo>
                  <a:lnTo>
                    <a:pt x="2639" y="666"/>
                  </a:lnTo>
                  <a:lnTo>
                    <a:pt x="2629" y="666"/>
                  </a:lnTo>
                  <a:lnTo>
                    <a:pt x="2619" y="666"/>
                  </a:lnTo>
                  <a:lnTo>
                    <a:pt x="2619" y="657"/>
                  </a:lnTo>
                  <a:lnTo>
                    <a:pt x="2610" y="657"/>
                  </a:lnTo>
                  <a:lnTo>
                    <a:pt x="2591" y="676"/>
                  </a:lnTo>
                  <a:lnTo>
                    <a:pt x="2581" y="685"/>
                  </a:lnTo>
                  <a:lnTo>
                    <a:pt x="2581" y="695"/>
                  </a:lnTo>
                  <a:lnTo>
                    <a:pt x="2572" y="685"/>
                  </a:lnTo>
                  <a:lnTo>
                    <a:pt x="2562" y="676"/>
                  </a:lnTo>
                  <a:lnTo>
                    <a:pt x="2543" y="676"/>
                  </a:lnTo>
                  <a:lnTo>
                    <a:pt x="2543" y="666"/>
                  </a:lnTo>
                  <a:lnTo>
                    <a:pt x="2534" y="666"/>
                  </a:lnTo>
                  <a:lnTo>
                    <a:pt x="2543" y="657"/>
                  </a:lnTo>
                  <a:lnTo>
                    <a:pt x="2534" y="647"/>
                  </a:lnTo>
                  <a:lnTo>
                    <a:pt x="2524" y="628"/>
                  </a:lnTo>
                  <a:lnTo>
                    <a:pt x="2515" y="628"/>
                  </a:lnTo>
                  <a:lnTo>
                    <a:pt x="2505" y="628"/>
                  </a:lnTo>
                  <a:lnTo>
                    <a:pt x="2505" y="638"/>
                  </a:lnTo>
                  <a:lnTo>
                    <a:pt x="2496" y="638"/>
                  </a:lnTo>
                  <a:lnTo>
                    <a:pt x="2496" y="628"/>
                  </a:lnTo>
                  <a:lnTo>
                    <a:pt x="2486" y="628"/>
                  </a:lnTo>
                  <a:lnTo>
                    <a:pt x="2486" y="638"/>
                  </a:lnTo>
                  <a:lnTo>
                    <a:pt x="2477" y="638"/>
                  </a:lnTo>
                  <a:lnTo>
                    <a:pt x="2477" y="628"/>
                  </a:lnTo>
                  <a:lnTo>
                    <a:pt x="2477" y="619"/>
                  </a:lnTo>
                  <a:lnTo>
                    <a:pt x="2467" y="609"/>
                  </a:lnTo>
                  <a:lnTo>
                    <a:pt x="2458" y="609"/>
                  </a:lnTo>
                  <a:lnTo>
                    <a:pt x="2448" y="600"/>
                  </a:lnTo>
                  <a:lnTo>
                    <a:pt x="2448" y="590"/>
                  </a:lnTo>
                  <a:lnTo>
                    <a:pt x="2438" y="590"/>
                  </a:lnTo>
                  <a:lnTo>
                    <a:pt x="2438" y="600"/>
                  </a:lnTo>
                  <a:lnTo>
                    <a:pt x="2429" y="600"/>
                  </a:lnTo>
                  <a:lnTo>
                    <a:pt x="2429" y="609"/>
                  </a:lnTo>
                  <a:lnTo>
                    <a:pt x="2420" y="609"/>
                  </a:lnTo>
                  <a:lnTo>
                    <a:pt x="2410" y="619"/>
                  </a:lnTo>
                  <a:lnTo>
                    <a:pt x="2400" y="628"/>
                  </a:lnTo>
                  <a:lnTo>
                    <a:pt x="2362" y="647"/>
                  </a:lnTo>
                  <a:lnTo>
                    <a:pt x="2362" y="657"/>
                  </a:lnTo>
                  <a:lnTo>
                    <a:pt x="2362" y="666"/>
                  </a:lnTo>
                  <a:lnTo>
                    <a:pt x="2353" y="666"/>
                  </a:lnTo>
                  <a:lnTo>
                    <a:pt x="2343" y="666"/>
                  </a:lnTo>
                  <a:lnTo>
                    <a:pt x="2343" y="657"/>
                  </a:lnTo>
                  <a:lnTo>
                    <a:pt x="2334" y="657"/>
                  </a:lnTo>
                  <a:lnTo>
                    <a:pt x="2305" y="647"/>
                  </a:lnTo>
                  <a:lnTo>
                    <a:pt x="2296" y="638"/>
                  </a:lnTo>
                  <a:lnTo>
                    <a:pt x="2286" y="628"/>
                  </a:lnTo>
                  <a:lnTo>
                    <a:pt x="2296" y="628"/>
                  </a:lnTo>
                  <a:lnTo>
                    <a:pt x="2296" y="619"/>
                  </a:lnTo>
                  <a:lnTo>
                    <a:pt x="2296" y="609"/>
                  </a:lnTo>
                  <a:lnTo>
                    <a:pt x="2286" y="609"/>
                  </a:lnTo>
                  <a:lnTo>
                    <a:pt x="2277" y="609"/>
                  </a:lnTo>
                  <a:lnTo>
                    <a:pt x="2267" y="609"/>
                  </a:lnTo>
                  <a:lnTo>
                    <a:pt x="2267" y="600"/>
                  </a:lnTo>
                  <a:lnTo>
                    <a:pt x="2258" y="590"/>
                  </a:lnTo>
                  <a:lnTo>
                    <a:pt x="2258" y="580"/>
                  </a:lnTo>
                  <a:lnTo>
                    <a:pt x="2267" y="571"/>
                  </a:lnTo>
                  <a:lnTo>
                    <a:pt x="2267" y="562"/>
                  </a:lnTo>
                  <a:lnTo>
                    <a:pt x="2267" y="552"/>
                  </a:lnTo>
                  <a:lnTo>
                    <a:pt x="2267" y="542"/>
                  </a:lnTo>
                  <a:lnTo>
                    <a:pt x="2277" y="533"/>
                  </a:lnTo>
                  <a:lnTo>
                    <a:pt x="2277" y="523"/>
                  </a:lnTo>
                  <a:lnTo>
                    <a:pt x="2286" y="523"/>
                  </a:lnTo>
                  <a:lnTo>
                    <a:pt x="2296" y="523"/>
                  </a:lnTo>
                  <a:lnTo>
                    <a:pt x="2296" y="514"/>
                  </a:lnTo>
                  <a:lnTo>
                    <a:pt x="2305" y="514"/>
                  </a:lnTo>
                  <a:lnTo>
                    <a:pt x="2305" y="504"/>
                  </a:lnTo>
                  <a:lnTo>
                    <a:pt x="2296" y="495"/>
                  </a:lnTo>
                  <a:lnTo>
                    <a:pt x="2305" y="485"/>
                  </a:lnTo>
                  <a:lnTo>
                    <a:pt x="2315" y="466"/>
                  </a:lnTo>
                  <a:lnTo>
                    <a:pt x="2315" y="457"/>
                  </a:lnTo>
                  <a:lnTo>
                    <a:pt x="2315" y="447"/>
                  </a:lnTo>
                  <a:lnTo>
                    <a:pt x="2324" y="447"/>
                  </a:lnTo>
                  <a:lnTo>
                    <a:pt x="2334" y="447"/>
                  </a:lnTo>
                  <a:lnTo>
                    <a:pt x="2343" y="447"/>
                  </a:lnTo>
                  <a:lnTo>
                    <a:pt x="2343" y="457"/>
                  </a:lnTo>
                  <a:lnTo>
                    <a:pt x="2353" y="457"/>
                  </a:lnTo>
                  <a:lnTo>
                    <a:pt x="2372" y="457"/>
                  </a:lnTo>
                  <a:lnTo>
                    <a:pt x="2381" y="457"/>
                  </a:lnTo>
                  <a:lnTo>
                    <a:pt x="2381" y="447"/>
                  </a:lnTo>
                  <a:lnTo>
                    <a:pt x="2391" y="447"/>
                  </a:lnTo>
                  <a:lnTo>
                    <a:pt x="2391" y="438"/>
                  </a:lnTo>
                  <a:lnTo>
                    <a:pt x="2391" y="428"/>
                  </a:lnTo>
                  <a:lnTo>
                    <a:pt x="2391" y="419"/>
                  </a:lnTo>
                  <a:lnTo>
                    <a:pt x="2381" y="419"/>
                  </a:lnTo>
                  <a:lnTo>
                    <a:pt x="2381" y="409"/>
                  </a:lnTo>
                  <a:lnTo>
                    <a:pt x="2372" y="409"/>
                  </a:lnTo>
                  <a:lnTo>
                    <a:pt x="2381" y="409"/>
                  </a:lnTo>
                  <a:lnTo>
                    <a:pt x="2381" y="399"/>
                  </a:lnTo>
                  <a:lnTo>
                    <a:pt x="2372" y="399"/>
                  </a:lnTo>
                  <a:lnTo>
                    <a:pt x="2372" y="390"/>
                  </a:lnTo>
                  <a:lnTo>
                    <a:pt x="2372" y="381"/>
                  </a:lnTo>
                  <a:lnTo>
                    <a:pt x="2372" y="371"/>
                  </a:lnTo>
                  <a:lnTo>
                    <a:pt x="2362" y="361"/>
                  </a:lnTo>
                  <a:lnTo>
                    <a:pt x="2353" y="352"/>
                  </a:lnTo>
                  <a:lnTo>
                    <a:pt x="2353" y="342"/>
                  </a:lnTo>
                  <a:lnTo>
                    <a:pt x="2362" y="333"/>
                  </a:lnTo>
                  <a:lnTo>
                    <a:pt x="2372" y="333"/>
                  </a:lnTo>
                  <a:lnTo>
                    <a:pt x="2381" y="333"/>
                  </a:lnTo>
                  <a:lnTo>
                    <a:pt x="2381" y="323"/>
                  </a:lnTo>
                  <a:lnTo>
                    <a:pt x="2391" y="323"/>
                  </a:lnTo>
                  <a:lnTo>
                    <a:pt x="2391" y="314"/>
                  </a:lnTo>
                  <a:lnTo>
                    <a:pt x="2381" y="304"/>
                  </a:lnTo>
                  <a:lnTo>
                    <a:pt x="2391" y="304"/>
                  </a:lnTo>
                  <a:lnTo>
                    <a:pt x="2381" y="295"/>
                  </a:lnTo>
                  <a:lnTo>
                    <a:pt x="2372" y="295"/>
                  </a:lnTo>
                  <a:lnTo>
                    <a:pt x="2372" y="285"/>
                  </a:lnTo>
                  <a:lnTo>
                    <a:pt x="2362" y="285"/>
                  </a:lnTo>
                  <a:lnTo>
                    <a:pt x="2362" y="276"/>
                  </a:lnTo>
                  <a:lnTo>
                    <a:pt x="2372" y="266"/>
                  </a:lnTo>
                  <a:lnTo>
                    <a:pt x="2372" y="257"/>
                  </a:lnTo>
                  <a:lnTo>
                    <a:pt x="2362" y="247"/>
                  </a:lnTo>
                  <a:lnTo>
                    <a:pt x="2362" y="238"/>
                  </a:lnTo>
                  <a:lnTo>
                    <a:pt x="2353" y="228"/>
                  </a:lnTo>
                  <a:lnTo>
                    <a:pt x="2353" y="219"/>
                  </a:lnTo>
                  <a:lnTo>
                    <a:pt x="2343" y="209"/>
                  </a:lnTo>
                  <a:lnTo>
                    <a:pt x="2334" y="209"/>
                  </a:lnTo>
                  <a:lnTo>
                    <a:pt x="2334" y="200"/>
                  </a:lnTo>
                  <a:lnTo>
                    <a:pt x="2324" y="200"/>
                  </a:lnTo>
                  <a:lnTo>
                    <a:pt x="2324" y="190"/>
                  </a:lnTo>
                  <a:lnTo>
                    <a:pt x="2324" y="181"/>
                  </a:lnTo>
                  <a:lnTo>
                    <a:pt x="2324" y="171"/>
                  </a:lnTo>
                  <a:lnTo>
                    <a:pt x="2324" y="161"/>
                  </a:lnTo>
                  <a:lnTo>
                    <a:pt x="2324" y="152"/>
                  </a:lnTo>
                  <a:lnTo>
                    <a:pt x="2305" y="161"/>
                  </a:lnTo>
                  <a:lnTo>
                    <a:pt x="2296" y="161"/>
                  </a:lnTo>
                  <a:lnTo>
                    <a:pt x="2296" y="152"/>
                  </a:lnTo>
                  <a:lnTo>
                    <a:pt x="2296" y="143"/>
                  </a:lnTo>
                  <a:lnTo>
                    <a:pt x="2286" y="143"/>
                  </a:lnTo>
                  <a:lnTo>
                    <a:pt x="2286" y="133"/>
                  </a:lnTo>
                  <a:lnTo>
                    <a:pt x="2277" y="123"/>
                  </a:lnTo>
                  <a:lnTo>
                    <a:pt x="2267" y="123"/>
                  </a:lnTo>
                  <a:lnTo>
                    <a:pt x="2267" y="114"/>
                  </a:lnTo>
                  <a:lnTo>
                    <a:pt x="2267" y="104"/>
                  </a:lnTo>
                  <a:lnTo>
                    <a:pt x="2258" y="95"/>
                  </a:lnTo>
                  <a:lnTo>
                    <a:pt x="2258" y="85"/>
                  </a:lnTo>
                  <a:lnTo>
                    <a:pt x="2248" y="85"/>
                  </a:lnTo>
                  <a:lnTo>
                    <a:pt x="2248" y="76"/>
                  </a:lnTo>
                  <a:lnTo>
                    <a:pt x="2238" y="85"/>
                  </a:lnTo>
                  <a:lnTo>
                    <a:pt x="2220" y="76"/>
                  </a:lnTo>
                  <a:lnTo>
                    <a:pt x="2220" y="66"/>
                  </a:lnTo>
                  <a:lnTo>
                    <a:pt x="2210" y="57"/>
                  </a:lnTo>
                  <a:lnTo>
                    <a:pt x="2200" y="57"/>
                  </a:lnTo>
                  <a:lnTo>
                    <a:pt x="2191" y="57"/>
                  </a:lnTo>
                  <a:lnTo>
                    <a:pt x="2191" y="47"/>
                  </a:lnTo>
                  <a:lnTo>
                    <a:pt x="2191" y="38"/>
                  </a:lnTo>
                  <a:lnTo>
                    <a:pt x="2182" y="38"/>
                  </a:lnTo>
                  <a:lnTo>
                    <a:pt x="2182" y="28"/>
                  </a:lnTo>
                  <a:lnTo>
                    <a:pt x="2172" y="28"/>
                  </a:lnTo>
                  <a:lnTo>
                    <a:pt x="2162" y="28"/>
                  </a:lnTo>
                  <a:lnTo>
                    <a:pt x="2153" y="18"/>
                  </a:lnTo>
                  <a:lnTo>
                    <a:pt x="2143" y="18"/>
                  </a:lnTo>
                  <a:lnTo>
                    <a:pt x="2134" y="18"/>
                  </a:lnTo>
                  <a:lnTo>
                    <a:pt x="2134" y="9"/>
                  </a:lnTo>
                  <a:lnTo>
                    <a:pt x="2124" y="9"/>
                  </a:lnTo>
                  <a:lnTo>
                    <a:pt x="2115" y="9"/>
                  </a:lnTo>
                  <a:lnTo>
                    <a:pt x="2105" y="9"/>
                  </a:lnTo>
                  <a:lnTo>
                    <a:pt x="2096" y="9"/>
                  </a:lnTo>
                  <a:lnTo>
                    <a:pt x="2096" y="0"/>
                  </a:lnTo>
                  <a:lnTo>
                    <a:pt x="2086" y="0"/>
                  </a:lnTo>
                  <a:lnTo>
                    <a:pt x="2067" y="0"/>
                  </a:lnTo>
                  <a:lnTo>
                    <a:pt x="2057" y="9"/>
                  </a:lnTo>
                  <a:lnTo>
                    <a:pt x="2048" y="9"/>
                  </a:lnTo>
                  <a:lnTo>
                    <a:pt x="2048" y="0"/>
                  </a:lnTo>
                  <a:lnTo>
                    <a:pt x="2039" y="0"/>
                  </a:lnTo>
                  <a:lnTo>
                    <a:pt x="2029" y="0"/>
                  </a:lnTo>
                  <a:lnTo>
                    <a:pt x="2029" y="9"/>
                  </a:lnTo>
                  <a:lnTo>
                    <a:pt x="2029" y="18"/>
                  </a:lnTo>
                  <a:lnTo>
                    <a:pt x="2029" y="28"/>
                  </a:lnTo>
                  <a:lnTo>
                    <a:pt x="2019" y="38"/>
                  </a:lnTo>
                  <a:lnTo>
                    <a:pt x="2019" y="47"/>
                  </a:lnTo>
                  <a:lnTo>
                    <a:pt x="2010" y="47"/>
                  </a:lnTo>
                  <a:lnTo>
                    <a:pt x="2010" y="57"/>
                  </a:lnTo>
                  <a:lnTo>
                    <a:pt x="2000" y="57"/>
                  </a:lnTo>
                  <a:lnTo>
                    <a:pt x="1991" y="57"/>
                  </a:lnTo>
                  <a:lnTo>
                    <a:pt x="1972" y="57"/>
                  </a:lnTo>
                  <a:lnTo>
                    <a:pt x="1962" y="66"/>
                  </a:lnTo>
                  <a:lnTo>
                    <a:pt x="1962" y="76"/>
                  </a:lnTo>
                  <a:lnTo>
                    <a:pt x="1953" y="76"/>
                  </a:lnTo>
                  <a:lnTo>
                    <a:pt x="1943" y="76"/>
                  </a:lnTo>
                  <a:lnTo>
                    <a:pt x="1924" y="66"/>
                  </a:lnTo>
                  <a:lnTo>
                    <a:pt x="1905" y="57"/>
                  </a:lnTo>
                  <a:lnTo>
                    <a:pt x="1886" y="57"/>
                  </a:lnTo>
                  <a:lnTo>
                    <a:pt x="1886" y="66"/>
                  </a:lnTo>
                  <a:lnTo>
                    <a:pt x="1877" y="66"/>
                  </a:lnTo>
                  <a:lnTo>
                    <a:pt x="1877" y="76"/>
                  </a:lnTo>
                  <a:lnTo>
                    <a:pt x="1867" y="76"/>
                  </a:lnTo>
                  <a:lnTo>
                    <a:pt x="1867" y="85"/>
                  </a:lnTo>
                  <a:lnTo>
                    <a:pt x="1858" y="85"/>
                  </a:lnTo>
                  <a:lnTo>
                    <a:pt x="1867" y="95"/>
                  </a:lnTo>
                  <a:lnTo>
                    <a:pt x="1858" y="104"/>
                  </a:lnTo>
                  <a:lnTo>
                    <a:pt x="1858" y="114"/>
                  </a:lnTo>
                  <a:lnTo>
                    <a:pt x="1848" y="114"/>
                  </a:lnTo>
                  <a:lnTo>
                    <a:pt x="1858" y="133"/>
                  </a:lnTo>
                  <a:lnTo>
                    <a:pt x="1858" y="143"/>
                  </a:lnTo>
                  <a:lnTo>
                    <a:pt x="1867" y="143"/>
                  </a:lnTo>
                  <a:lnTo>
                    <a:pt x="1858" y="152"/>
                  </a:lnTo>
                  <a:lnTo>
                    <a:pt x="1867" y="161"/>
                  </a:lnTo>
                  <a:lnTo>
                    <a:pt x="1858" y="181"/>
                  </a:lnTo>
                  <a:lnTo>
                    <a:pt x="1848" y="181"/>
                  </a:lnTo>
                  <a:lnTo>
                    <a:pt x="1839" y="190"/>
                  </a:lnTo>
                  <a:lnTo>
                    <a:pt x="1839" y="200"/>
                  </a:lnTo>
                  <a:lnTo>
                    <a:pt x="1839" y="209"/>
                  </a:lnTo>
                  <a:lnTo>
                    <a:pt x="1829" y="209"/>
                  </a:lnTo>
                  <a:lnTo>
                    <a:pt x="1829" y="219"/>
                  </a:lnTo>
                  <a:lnTo>
                    <a:pt x="1829" y="228"/>
                  </a:lnTo>
                  <a:lnTo>
                    <a:pt x="1829" y="238"/>
                  </a:lnTo>
                  <a:lnTo>
                    <a:pt x="1819" y="238"/>
                  </a:lnTo>
                  <a:lnTo>
                    <a:pt x="1810" y="238"/>
                  </a:lnTo>
                  <a:lnTo>
                    <a:pt x="1801" y="247"/>
                  </a:lnTo>
                  <a:lnTo>
                    <a:pt x="1791" y="257"/>
                  </a:lnTo>
                  <a:lnTo>
                    <a:pt x="1781" y="247"/>
                  </a:lnTo>
                  <a:lnTo>
                    <a:pt x="1772" y="247"/>
                  </a:lnTo>
                  <a:lnTo>
                    <a:pt x="1772" y="238"/>
                  </a:lnTo>
                  <a:lnTo>
                    <a:pt x="1762" y="228"/>
                  </a:lnTo>
                  <a:lnTo>
                    <a:pt x="1762" y="219"/>
                  </a:lnTo>
                  <a:lnTo>
                    <a:pt x="1762" y="200"/>
                  </a:lnTo>
                  <a:lnTo>
                    <a:pt x="1753" y="200"/>
                  </a:lnTo>
                  <a:lnTo>
                    <a:pt x="1753" y="190"/>
                  </a:lnTo>
                  <a:lnTo>
                    <a:pt x="1753" y="181"/>
                  </a:lnTo>
                  <a:lnTo>
                    <a:pt x="1743" y="181"/>
                  </a:lnTo>
                  <a:lnTo>
                    <a:pt x="1743" y="171"/>
                  </a:lnTo>
                  <a:lnTo>
                    <a:pt x="1734" y="161"/>
                  </a:lnTo>
                  <a:lnTo>
                    <a:pt x="1724" y="181"/>
                  </a:lnTo>
                  <a:lnTo>
                    <a:pt x="1715" y="181"/>
                  </a:lnTo>
                  <a:lnTo>
                    <a:pt x="1715" y="190"/>
                  </a:lnTo>
                  <a:lnTo>
                    <a:pt x="1715" y="200"/>
                  </a:lnTo>
                  <a:lnTo>
                    <a:pt x="1715" y="209"/>
                  </a:lnTo>
                  <a:lnTo>
                    <a:pt x="1715" y="219"/>
                  </a:lnTo>
                  <a:lnTo>
                    <a:pt x="1715" y="228"/>
                  </a:lnTo>
                  <a:lnTo>
                    <a:pt x="1705" y="228"/>
                  </a:lnTo>
                  <a:lnTo>
                    <a:pt x="1696" y="228"/>
                  </a:lnTo>
                  <a:lnTo>
                    <a:pt x="1696" y="219"/>
                  </a:lnTo>
                  <a:lnTo>
                    <a:pt x="1686" y="209"/>
                  </a:lnTo>
                  <a:lnTo>
                    <a:pt x="1676" y="209"/>
                  </a:lnTo>
                  <a:lnTo>
                    <a:pt x="1676" y="200"/>
                  </a:lnTo>
                  <a:lnTo>
                    <a:pt x="1686" y="200"/>
                  </a:lnTo>
                  <a:lnTo>
                    <a:pt x="1686" y="190"/>
                  </a:lnTo>
                  <a:lnTo>
                    <a:pt x="1676" y="190"/>
                  </a:lnTo>
                  <a:lnTo>
                    <a:pt x="1676" y="181"/>
                  </a:lnTo>
                  <a:lnTo>
                    <a:pt x="1676" y="171"/>
                  </a:lnTo>
                  <a:lnTo>
                    <a:pt x="1667" y="171"/>
                  </a:lnTo>
                  <a:lnTo>
                    <a:pt x="1667" y="181"/>
                  </a:lnTo>
                  <a:lnTo>
                    <a:pt x="1658" y="181"/>
                  </a:lnTo>
                  <a:lnTo>
                    <a:pt x="1648" y="181"/>
                  </a:lnTo>
                  <a:lnTo>
                    <a:pt x="1638" y="181"/>
                  </a:lnTo>
                  <a:lnTo>
                    <a:pt x="1638" y="190"/>
                  </a:lnTo>
                  <a:lnTo>
                    <a:pt x="1629" y="190"/>
                  </a:lnTo>
                  <a:lnTo>
                    <a:pt x="1610" y="190"/>
                  </a:lnTo>
                  <a:lnTo>
                    <a:pt x="1600" y="181"/>
                  </a:lnTo>
                  <a:lnTo>
                    <a:pt x="1600" y="171"/>
                  </a:lnTo>
                  <a:lnTo>
                    <a:pt x="1591" y="171"/>
                  </a:lnTo>
                  <a:lnTo>
                    <a:pt x="1581" y="181"/>
                  </a:lnTo>
                  <a:lnTo>
                    <a:pt x="1581" y="190"/>
                  </a:lnTo>
                  <a:lnTo>
                    <a:pt x="1581" y="200"/>
                  </a:lnTo>
                  <a:lnTo>
                    <a:pt x="1581" y="209"/>
                  </a:lnTo>
                  <a:lnTo>
                    <a:pt x="1581" y="219"/>
                  </a:lnTo>
                  <a:lnTo>
                    <a:pt x="1581" y="228"/>
                  </a:lnTo>
                  <a:lnTo>
                    <a:pt x="1581" y="238"/>
                  </a:lnTo>
                  <a:lnTo>
                    <a:pt x="1581" y="247"/>
                  </a:lnTo>
                  <a:lnTo>
                    <a:pt x="1581" y="257"/>
                  </a:lnTo>
                  <a:lnTo>
                    <a:pt x="1581" y="266"/>
                  </a:lnTo>
                  <a:lnTo>
                    <a:pt x="1572" y="266"/>
                  </a:lnTo>
                  <a:lnTo>
                    <a:pt x="1562" y="266"/>
                  </a:lnTo>
                  <a:lnTo>
                    <a:pt x="1553" y="266"/>
                  </a:lnTo>
                  <a:lnTo>
                    <a:pt x="1553" y="257"/>
                  </a:lnTo>
                  <a:lnTo>
                    <a:pt x="1543" y="266"/>
                  </a:lnTo>
                  <a:lnTo>
                    <a:pt x="1534" y="257"/>
                  </a:lnTo>
                  <a:lnTo>
                    <a:pt x="1534" y="266"/>
                  </a:lnTo>
                  <a:lnTo>
                    <a:pt x="1524" y="266"/>
                  </a:lnTo>
                  <a:lnTo>
                    <a:pt x="1515" y="266"/>
                  </a:lnTo>
                  <a:lnTo>
                    <a:pt x="1515" y="276"/>
                  </a:lnTo>
                  <a:lnTo>
                    <a:pt x="1505" y="285"/>
                  </a:lnTo>
                  <a:lnTo>
                    <a:pt x="1505" y="295"/>
                  </a:lnTo>
                  <a:lnTo>
                    <a:pt x="1505" y="304"/>
                  </a:lnTo>
                  <a:lnTo>
                    <a:pt x="1496" y="304"/>
                  </a:lnTo>
                  <a:lnTo>
                    <a:pt x="1496" y="314"/>
                  </a:lnTo>
                  <a:lnTo>
                    <a:pt x="1496" y="323"/>
                  </a:lnTo>
                  <a:lnTo>
                    <a:pt x="1486" y="314"/>
                  </a:lnTo>
                  <a:lnTo>
                    <a:pt x="1486" y="304"/>
                  </a:lnTo>
                  <a:lnTo>
                    <a:pt x="1477" y="304"/>
                  </a:lnTo>
                  <a:lnTo>
                    <a:pt x="1477" y="295"/>
                  </a:lnTo>
                  <a:lnTo>
                    <a:pt x="1467" y="295"/>
                  </a:lnTo>
                  <a:lnTo>
                    <a:pt x="1458" y="295"/>
                  </a:lnTo>
                  <a:lnTo>
                    <a:pt x="1448" y="295"/>
                  </a:lnTo>
                  <a:lnTo>
                    <a:pt x="1448" y="285"/>
                  </a:lnTo>
                  <a:lnTo>
                    <a:pt x="1448" y="276"/>
                  </a:lnTo>
                  <a:lnTo>
                    <a:pt x="1438" y="276"/>
                  </a:lnTo>
                  <a:lnTo>
                    <a:pt x="1429" y="266"/>
                  </a:lnTo>
                  <a:lnTo>
                    <a:pt x="1420" y="266"/>
                  </a:lnTo>
                  <a:lnTo>
                    <a:pt x="1420" y="257"/>
                  </a:lnTo>
                  <a:lnTo>
                    <a:pt x="1410" y="257"/>
                  </a:lnTo>
                  <a:lnTo>
                    <a:pt x="1400" y="257"/>
                  </a:lnTo>
                  <a:lnTo>
                    <a:pt x="1400" y="266"/>
                  </a:lnTo>
                  <a:lnTo>
                    <a:pt x="1400" y="276"/>
                  </a:lnTo>
                  <a:lnTo>
                    <a:pt x="1400" y="285"/>
                  </a:lnTo>
                  <a:lnTo>
                    <a:pt x="1400" y="295"/>
                  </a:lnTo>
                  <a:lnTo>
                    <a:pt x="1391" y="295"/>
                  </a:lnTo>
                  <a:lnTo>
                    <a:pt x="1381" y="295"/>
                  </a:lnTo>
                  <a:lnTo>
                    <a:pt x="1372" y="304"/>
                  </a:lnTo>
                  <a:lnTo>
                    <a:pt x="1362" y="304"/>
                  </a:lnTo>
                  <a:lnTo>
                    <a:pt x="1362" y="295"/>
                  </a:lnTo>
                  <a:lnTo>
                    <a:pt x="1362" y="285"/>
                  </a:lnTo>
                  <a:lnTo>
                    <a:pt x="1362" y="276"/>
                  </a:lnTo>
                  <a:lnTo>
                    <a:pt x="1353" y="276"/>
                  </a:lnTo>
                  <a:lnTo>
                    <a:pt x="1353" y="285"/>
                  </a:lnTo>
                  <a:lnTo>
                    <a:pt x="1343" y="285"/>
                  </a:lnTo>
                  <a:lnTo>
                    <a:pt x="1343" y="295"/>
                  </a:lnTo>
                  <a:lnTo>
                    <a:pt x="1334" y="285"/>
                  </a:lnTo>
                  <a:lnTo>
                    <a:pt x="1324" y="285"/>
                  </a:lnTo>
                  <a:lnTo>
                    <a:pt x="1315" y="285"/>
                  </a:lnTo>
                  <a:lnTo>
                    <a:pt x="1315" y="276"/>
                  </a:lnTo>
                  <a:lnTo>
                    <a:pt x="1305" y="276"/>
                  </a:lnTo>
                  <a:lnTo>
                    <a:pt x="1296" y="276"/>
                  </a:lnTo>
                  <a:lnTo>
                    <a:pt x="1296" y="266"/>
                  </a:lnTo>
                  <a:lnTo>
                    <a:pt x="1286" y="266"/>
                  </a:lnTo>
                  <a:lnTo>
                    <a:pt x="1286" y="257"/>
                  </a:lnTo>
                  <a:lnTo>
                    <a:pt x="1277" y="247"/>
                  </a:lnTo>
                  <a:lnTo>
                    <a:pt x="1277" y="238"/>
                  </a:lnTo>
                  <a:lnTo>
                    <a:pt x="1267" y="238"/>
                  </a:lnTo>
                  <a:lnTo>
                    <a:pt x="1248" y="238"/>
                  </a:lnTo>
                  <a:lnTo>
                    <a:pt x="1248" y="228"/>
                  </a:lnTo>
                  <a:lnTo>
                    <a:pt x="1239" y="228"/>
                  </a:lnTo>
                  <a:lnTo>
                    <a:pt x="1239" y="219"/>
                  </a:lnTo>
                  <a:lnTo>
                    <a:pt x="1229" y="209"/>
                  </a:lnTo>
                  <a:lnTo>
                    <a:pt x="1219" y="209"/>
                  </a:lnTo>
                  <a:lnTo>
                    <a:pt x="1219" y="200"/>
                  </a:lnTo>
                  <a:lnTo>
                    <a:pt x="1210" y="190"/>
                  </a:lnTo>
                  <a:lnTo>
                    <a:pt x="1200" y="200"/>
                  </a:lnTo>
                  <a:lnTo>
                    <a:pt x="1191" y="200"/>
                  </a:lnTo>
                  <a:lnTo>
                    <a:pt x="1191" y="209"/>
                  </a:lnTo>
                  <a:lnTo>
                    <a:pt x="1181" y="209"/>
                  </a:lnTo>
                  <a:lnTo>
                    <a:pt x="1181" y="219"/>
                  </a:lnTo>
                  <a:lnTo>
                    <a:pt x="1172" y="219"/>
                  </a:lnTo>
                  <a:lnTo>
                    <a:pt x="1172" y="209"/>
                  </a:lnTo>
                  <a:lnTo>
                    <a:pt x="1162" y="209"/>
                  </a:lnTo>
                  <a:lnTo>
                    <a:pt x="1162" y="200"/>
                  </a:lnTo>
                  <a:lnTo>
                    <a:pt x="1162" y="190"/>
                  </a:lnTo>
                  <a:lnTo>
                    <a:pt x="1153" y="190"/>
                  </a:lnTo>
                  <a:lnTo>
                    <a:pt x="1153" y="200"/>
                  </a:lnTo>
                  <a:lnTo>
                    <a:pt x="1143" y="200"/>
                  </a:lnTo>
                  <a:lnTo>
                    <a:pt x="1134" y="190"/>
                  </a:lnTo>
                  <a:lnTo>
                    <a:pt x="1124" y="200"/>
                  </a:lnTo>
                  <a:lnTo>
                    <a:pt x="1124" y="190"/>
                  </a:lnTo>
                  <a:lnTo>
                    <a:pt x="1115" y="190"/>
                  </a:lnTo>
                  <a:lnTo>
                    <a:pt x="1115" y="181"/>
                  </a:lnTo>
                  <a:lnTo>
                    <a:pt x="1105" y="181"/>
                  </a:lnTo>
                  <a:lnTo>
                    <a:pt x="1096" y="181"/>
                  </a:lnTo>
                  <a:lnTo>
                    <a:pt x="1086" y="181"/>
                  </a:lnTo>
                  <a:lnTo>
                    <a:pt x="1077" y="200"/>
                  </a:lnTo>
                  <a:lnTo>
                    <a:pt x="1086" y="200"/>
                  </a:lnTo>
                  <a:lnTo>
                    <a:pt x="1086" y="209"/>
                  </a:lnTo>
                  <a:lnTo>
                    <a:pt x="1096" y="209"/>
                  </a:lnTo>
                  <a:lnTo>
                    <a:pt x="1096" y="219"/>
                  </a:lnTo>
                  <a:lnTo>
                    <a:pt x="1096" y="228"/>
                  </a:lnTo>
                  <a:lnTo>
                    <a:pt x="1096" y="238"/>
                  </a:lnTo>
                  <a:lnTo>
                    <a:pt x="1096" y="247"/>
                  </a:lnTo>
                  <a:lnTo>
                    <a:pt x="1086" y="247"/>
                  </a:lnTo>
                  <a:lnTo>
                    <a:pt x="1077" y="247"/>
                  </a:lnTo>
                  <a:lnTo>
                    <a:pt x="1067" y="247"/>
                  </a:lnTo>
                  <a:lnTo>
                    <a:pt x="1057" y="257"/>
                  </a:lnTo>
                  <a:lnTo>
                    <a:pt x="1057" y="266"/>
                  </a:lnTo>
                  <a:lnTo>
                    <a:pt x="1048" y="276"/>
                  </a:lnTo>
                  <a:lnTo>
                    <a:pt x="1048" y="295"/>
                  </a:lnTo>
                  <a:lnTo>
                    <a:pt x="1057" y="295"/>
                  </a:lnTo>
                  <a:lnTo>
                    <a:pt x="1057" y="304"/>
                  </a:lnTo>
                  <a:lnTo>
                    <a:pt x="1057" y="314"/>
                  </a:lnTo>
                  <a:lnTo>
                    <a:pt x="1057" y="323"/>
                  </a:lnTo>
                  <a:lnTo>
                    <a:pt x="1057" y="333"/>
                  </a:lnTo>
                  <a:lnTo>
                    <a:pt x="1067" y="333"/>
                  </a:lnTo>
                  <a:lnTo>
                    <a:pt x="1067" y="342"/>
                  </a:lnTo>
                  <a:lnTo>
                    <a:pt x="1067" y="352"/>
                  </a:lnTo>
                  <a:lnTo>
                    <a:pt x="1077" y="352"/>
                  </a:lnTo>
                  <a:lnTo>
                    <a:pt x="1077" y="361"/>
                  </a:lnTo>
                  <a:lnTo>
                    <a:pt x="1077" y="371"/>
                  </a:lnTo>
                  <a:lnTo>
                    <a:pt x="1086" y="371"/>
                  </a:lnTo>
                  <a:lnTo>
                    <a:pt x="1086" y="381"/>
                  </a:lnTo>
                  <a:lnTo>
                    <a:pt x="1077" y="390"/>
                  </a:lnTo>
                  <a:lnTo>
                    <a:pt x="1077" y="399"/>
                  </a:lnTo>
                  <a:lnTo>
                    <a:pt x="1086" y="399"/>
                  </a:lnTo>
                  <a:lnTo>
                    <a:pt x="1086" y="409"/>
                  </a:lnTo>
                  <a:lnTo>
                    <a:pt x="1086" y="419"/>
                  </a:lnTo>
                  <a:lnTo>
                    <a:pt x="1077" y="419"/>
                  </a:lnTo>
                  <a:lnTo>
                    <a:pt x="1077" y="428"/>
                  </a:lnTo>
                  <a:lnTo>
                    <a:pt x="1077" y="438"/>
                  </a:lnTo>
                  <a:lnTo>
                    <a:pt x="1077" y="447"/>
                  </a:lnTo>
                  <a:lnTo>
                    <a:pt x="1067" y="447"/>
                  </a:lnTo>
                  <a:lnTo>
                    <a:pt x="1057" y="447"/>
                  </a:lnTo>
                  <a:lnTo>
                    <a:pt x="1048" y="457"/>
                  </a:lnTo>
                  <a:lnTo>
                    <a:pt x="1048" y="466"/>
                  </a:lnTo>
                  <a:lnTo>
                    <a:pt x="1048" y="476"/>
                  </a:lnTo>
                  <a:lnTo>
                    <a:pt x="1048" y="485"/>
                  </a:lnTo>
                  <a:lnTo>
                    <a:pt x="1057" y="485"/>
                  </a:lnTo>
                  <a:lnTo>
                    <a:pt x="1057" y="495"/>
                  </a:lnTo>
                  <a:lnTo>
                    <a:pt x="1067" y="495"/>
                  </a:lnTo>
                  <a:lnTo>
                    <a:pt x="1067" y="514"/>
                  </a:lnTo>
                  <a:lnTo>
                    <a:pt x="1067" y="523"/>
                  </a:lnTo>
                  <a:lnTo>
                    <a:pt x="1057" y="533"/>
                  </a:lnTo>
                  <a:lnTo>
                    <a:pt x="1057" y="542"/>
                  </a:lnTo>
                  <a:lnTo>
                    <a:pt x="1057" y="552"/>
                  </a:lnTo>
                  <a:lnTo>
                    <a:pt x="1057" y="562"/>
                  </a:lnTo>
                  <a:lnTo>
                    <a:pt x="1057" y="571"/>
                  </a:lnTo>
                  <a:lnTo>
                    <a:pt x="1048" y="580"/>
                  </a:lnTo>
                  <a:lnTo>
                    <a:pt x="1048" y="590"/>
                  </a:lnTo>
                  <a:lnTo>
                    <a:pt x="1039" y="600"/>
                  </a:lnTo>
                  <a:lnTo>
                    <a:pt x="1048" y="609"/>
                  </a:lnTo>
                  <a:lnTo>
                    <a:pt x="1048" y="619"/>
                  </a:lnTo>
                  <a:lnTo>
                    <a:pt x="1048" y="628"/>
                  </a:lnTo>
                  <a:lnTo>
                    <a:pt x="1048" y="638"/>
                  </a:lnTo>
                  <a:lnTo>
                    <a:pt x="1048" y="647"/>
                  </a:lnTo>
                  <a:lnTo>
                    <a:pt x="1048" y="666"/>
                  </a:lnTo>
                  <a:lnTo>
                    <a:pt x="1048" y="676"/>
                  </a:lnTo>
                  <a:lnTo>
                    <a:pt x="1039" y="676"/>
                  </a:lnTo>
                  <a:lnTo>
                    <a:pt x="1019" y="676"/>
                  </a:lnTo>
                  <a:lnTo>
                    <a:pt x="1019" y="685"/>
                  </a:lnTo>
                  <a:lnTo>
                    <a:pt x="1010" y="695"/>
                  </a:lnTo>
                  <a:lnTo>
                    <a:pt x="1010" y="704"/>
                  </a:lnTo>
                  <a:lnTo>
                    <a:pt x="1001" y="704"/>
                  </a:lnTo>
                  <a:lnTo>
                    <a:pt x="1001" y="714"/>
                  </a:lnTo>
                  <a:lnTo>
                    <a:pt x="972" y="714"/>
                  </a:lnTo>
                  <a:lnTo>
                    <a:pt x="962" y="723"/>
                  </a:lnTo>
                  <a:lnTo>
                    <a:pt x="962" y="733"/>
                  </a:lnTo>
                  <a:lnTo>
                    <a:pt x="972" y="733"/>
                  </a:lnTo>
                  <a:lnTo>
                    <a:pt x="972" y="742"/>
                  </a:lnTo>
                  <a:lnTo>
                    <a:pt x="962" y="752"/>
                  </a:lnTo>
                  <a:lnTo>
                    <a:pt x="962" y="771"/>
                  </a:lnTo>
                  <a:lnTo>
                    <a:pt x="962" y="780"/>
                  </a:lnTo>
                  <a:lnTo>
                    <a:pt x="953" y="780"/>
                  </a:lnTo>
                  <a:lnTo>
                    <a:pt x="953" y="771"/>
                  </a:lnTo>
                  <a:lnTo>
                    <a:pt x="943" y="771"/>
                  </a:lnTo>
                  <a:lnTo>
                    <a:pt x="943" y="780"/>
                  </a:lnTo>
                  <a:lnTo>
                    <a:pt x="934" y="790"/>
                  </a:lnTo>
                  <a:lnTo>
                    <a:pt x="924" y="790"/>
                  </a:lnTo>
                  <a:lnTo>
                    <a:pt x="924" y="780"/>
                  </a:lnTo>
                  <a:lnTo>
                    <a:pt x="915" y="780"/>
                  </a:lnTo>
                  <a:lnTo>
                    <a:pt x="915" y="800"/>
                  </a:lnTo>
                  <a:lnTo>
                    <a:pt x="915" y="809"/>
                  </a:lnTo>
                  <a:lnTo>
                    <a:pt x="915" y="819"/>
                  </a:lnTo>
                  <a:lnTo>
                    <a:pt x="924" y="819"/>
                  </a:lnTo>
                  <a:lnTo>
                    <a:pt x="924" y="828"/>
                  </a:lnTo>
                  <a:lnTo>
                    <a:pt x="924" y="838"/>
                  </a:lnTo>
                  <a:lnTo>
                    <a:pt x="934" y="828"/>
                  </a:lnTo>
                  <a:lnTo>
                    <a:pt x="934" y="838"/>
                  </a:lnTo>
                  <a:lnTo>
                    <a:pt x="934" y="847"/>
                  </a:lnTo>
                  <a:lnTo>
                    <a:pt x="924" y="847"/>
                  </a:lnTo>
                  <a:lnTo>
                    <a:pt x="924" y="866"/>
                  </a:lnTo>
                  <a:lnTo>
                    <a:pt x="915" y="866"/>
                  </a:lnTo>
                  <a:lnTo>
                    <a:pt x="905" y="876"/>
                  </a:lnTo>
                  <a:lnTo>
                    <a:pt x="905" y="885"/>
                  </a:lnTo>
                  <a:lnTo>
                    <a:pt x="896" y="895"/>
                  </a:lnTo>
                  <a:lnTo>
                    <a:pt x="876" y="895"/>
                  </a:lnTo>
                  <a:lnTo>
                    <a:pt x="876" y="904"/>
                  </a:lnTo>
                  <a:lnTo>
                    <a:pt x="886" y="904"/>
                  </a:lnTo>
                  <a:lnTo>
                    <a:pt x="886" y="914"/>
                  </a:lnTo>
                  <a:lnTo>
                    <a:pt x="896" y="923"/>
                  </a:lnTo>
                  <a:lnTo>
                    <a:pt x="905" y="933"/>
                  </a:lnTo>
                  <a:lnTo>
                    <a:pt x="905" y="943"/>
                  </a:lnTo>
                  <a:lnTo>
                    <a:pt x="896" y="943"/>
                  </a:lnTo>
                  <a:lnTo>
                    <a:pt x="886" y="952"/>
                  </a:lnTo>
                  <a:lnTo>
                    <a:pt x="886" y="961"/>
                  </a:lnTo>
                  <a:lnTo>
                    <a:pt x="886" y="971"/>
                  </a:lnTo>
                  <a:lnTo>
                    <a:pt x="886" y="981"/>
                  </a:lnTo>
                  <a:lnTo>
                    <a:pt x="886" y="990"/>
                  </a:lnTo>
                  <a:lnTo>
                    <a:pt x="896" y="990"/>
                  </a:lnTo>
                  <a:lnTo>
                    <a:pt x="896" y="1000"/>
                  </a:lnTo>
                  <a:lnTo>
                    <a:pt x="905" y="1000"/>
                  </a:lnTo>
                  <a:lnTo>
                    <a:pt x="905" y="1009"/>
                  </a:lnTo>
                  <a:lnTo>
                    <a:pt x="915" y="1009"/>
                  </a:lnTo>
                  <a:lnTo>
                    <a:pt x="915" y="1019"/>
                  </a:lnTo>
                  <a:lnTo>
                    <a:pt x="924" y="1019"/>
                  </a:lnTo>
                  <a:lnTo>
                    <a:pt x="924" y="1028"/>
                  </a:lnTo>
                  <a:lnTo>
                    <a:pt x="934" y="1028"/>
                  </a:lnTo>
                  <a:lnTo>
                    <a:pt x="943" y="1028"/>
                  </a:lnTo>
                  <a:lnTo>
                    <a:pt x="943" y="1038"/>
                  </a:lnTo>
                  <a:lnTo>
                    <a:pt x="953" y="1038"/>
                  </a:lnTo>
                  <a:lnTo>
                    <a:pt x="962" y="1038"/>
                  </a:lnTo>
                  <a:lnTo>
                    <a:pt x="962" y="1047"/>
                  </a:lnTo>
                  <a:lnTo>
                    <a:pt x="962" y="1057"/>
                  </a:lnTo>
                  <a:lnTo>
                    <a:pt x="962" y="1066"/>
                  </a:lnTo>
                  <a:lnTo>
                    <a:pt x="972" y="1066"/>
                  </a:lnTo>
                  <a:lnTo>
                    <a:pt x="972" y="1076"/>
                  </a:lnTo>
                  <a:lnTo>
                    <a:pt x="962" y="1076"/>
                  </a:lnTo>
                  <a:lnTo>
                    <a:pt x="962" y="1085"/>
                  </a:lnTo>
                  <a:lnTo>
                    <a:pt x="953" y="1085"/>
                  </a:lnTo>
                  <a:lnTo>
                    <a:pt x="953" y="1095"/>
                  </a:lnTo>
                  <a:lnTo>
                    <a:pt x="962" y="1095"/>
                  </a:lnTo>
                  <a:lnTo>
                    <a:pt x="962" y="1104"/>
                  </a:lnTo>
                  <a:lnTo>
                    <a:pt x="962" y="1114"/>
                  </a:lnTo>
                  <a:lnTo>
                    <a:pt x="953" y="1123"/>
                  </a:lnTo>
                  <a:lnTo>
                    <a:pt x="953" y="1133"/>
                  </a:lnTo>
                  <a:lnTo>
                    <a:pt x="962" y="1133"/>
                  </a:lnTo>
                  <a:lnTo>
                    <a:pt x="962" y="1142"/>
                  </a:lnTo>
                  <a:lnTo>
                    <a:pt x="972" y="1142"/>
                  </a:lnTo>
                  <a:lnTo>
                    <a:pt x="981" y="1152"/>
                  </a:lnTo>
                  <a:lnTo>
                    <a:pt x="981" y="1161"/>
                  </a:lnTo>
                  <a:lnTo>
                    <a:pt x="991" y="1171"/>
                  </a:lnTo>
                  <a:lnTo>
                    <a:pt x="991" y="1181"/>
                  </a:lnTo>
                  <a:lnTo>
                    <a:pt x="991" y="1190"/>
                  </a:lnTo>
                  <a:lnTo>
                    <a:pt x="991" y="1199"/>
                  </a:lnTo>
                  <a:lnTo>
                    <a:pt x="981" y="1209"/>
                  </a:lnTo>
                  <a:lnTo>
                    <a:pt x="981" y="1219"/>
                  </a:lnTo>
                  <a:lnTo>
                    <a:pt x="981" y="1228"/>
                  </a:lnTo>
                  <a:lnTo>
                    <a:pt x="991" y="1228"/>
                  </a:lnTo>
                  <a:lnTo>
                    <a:pt x="991" y="1238"/>
                  </a:lnTo>
                  <a:lnTo>
                    <a:pt x="1001" y="1238"/>
                  </a:lnTo>
                  <a:lnTo>
                    <a:pt x="1001" y="1247"/>
                  </a:lnTo>
                  <a:lnTo>
                    <a:pt x="1001" y="1257"/>
                  </a:lnTo>
                  <a:lnTo>
                    <a:pt x="1001" y="1266"/>
                  </a:lnTo>
                  <a:lnTo>
                    <a:pt x="1010" y="1276"/>
                  </a:lnTo>
                  <a:lnTo>
                    <a:pt x="1019" y="1276"/>
                  </a:lnTo>
                  <a:lnTo>
                    <a:pt x="1019" y="1285"/>
                  </a:lnTo>
                  <a:lnTo>
                    <a:pt x="1019" y="1295"/>
                  </a:lnTo>
                  <a:lnTo>
                    <a:pt x="1019" y="1304"/>
                  </a:lnTo>
                  <a:lnTo>
                    <a:pt x="1029" y="1314"/>
                  </a:lnTo>
                  <a:lnTo>
                    <a:pt x="1039" y="1324"/>
                  </a:lnTo>
                  <a:lnTo>
                    <a:pt x="1039" y="1333"/>
                  </a:lnTo>
                  <a:lnTo>
                    <a:pt x="1029" y="1342"/>
                  </a:lnTo>
                  <a:lnTo>
                    <a:pt x="1029" y="1352"/>
                  </a:lnTo>
                  <a:lnTo>
                    <a:pt x="1039" y="1362"/>
                  </a:lnTo>
                  <a:lnTo>
                    <a:pt x="1039" y="1371"/>
                  </a:lnTo>
                  <a:lnTo>
                    <a:pt x="1039" y="1380"/>
                  </a:lnTo>
                  <a:lnTo>
                    <a:pt x="1048" y="1400"/>
                  </a:lnTo>
                  <a:lnTo>
                    <a:pt x="1057" y="1400"/>
                  </a:lnTo>
                  <a:lnTo>
                    <a:pt x="1067" y="1400"/>
                  </a:lnTo>
                  <a:lnTo>
                    <a:pt x="1067" y="1409"/>
                  </a:lnTo>
                  <a:lnTo>
                    <a:pt x="1067" y="1419"/>
                  </a:lnTo>
                  <a:lnTo>
                    <a:pt x="1057" y="1428"/>
                  </a:lnTo>
                  <a:lnTo>
                    <a:pt x="1039" y="1438"/>
                  </a:lnTo>
                  <a:lnTo>
                    <a:pt x="1029" y="1438"/>
                  </a:lnTo>
                  <a:lnTo>
                    <a:pt x="1029" y="1428"/>
                  </a:lnTo>
                  <a:lnTo>
                    <a:pt x="1029" y="1419"/>
                  </a:lnTo>
                  <a:lnTo>
                    <a:pt x="1019" y="1419"/>
                  </a:lnTo>
                  <a:lnTo>
                    <a:pt x="1019" y="1409"/>
                  </a:lnTo>
                  <a:lnTo>
                    <a:pt x="1010" y="1400"/>
                  </a:lnTo>
                  <a:lnTo>
                    <a:pt x="1010" y="1409"/>
                  </a:lnTo>
                  <a:lnTo>
                    <a:pt x="1010" y="1419"/>
                  </a:lnTo>
                  <a:lnTo>
                    <a:pt x="1001" y="1428"/>
                  </a:lnTo>
                  <a:lnTo>
                    <a:pt x="991" y="1428"/>
                  </a:lnTo>
                  <a:lnTo>
                    <a:pt x="981" y="1428"/>
                  </a:lnTo>
                  <a:lnTo>
                    <a:pt x="943" y="1447"/>
                  </a:lnTo>
                  <a:lnTo>
                    <a:pt x="943" y="1457"/>
                  </a:lnTo>
                  <a:lnTo>
                    <a:pt x="934" y="1495"/>
                  </a:lnTo>
                  <a:lnTo>
                    <a:pt x="934" y="1504"/>
                  </a:lnTo>
                  <a:lnTo>
                    <a:pt x="934" y="1514"/>
                  </a:lnTo>
                  <a:lnTo>
                    <a:pt x="943" y="1514"/>
                  </a:lnTo>
                  <a:lnTo>
                    <a:pt x="943" y="1523"/>
                  </a:lnTo>
                  <a:lnTo>
                    <a:pt x="943" y="1533"/>
                  </a:lnTo>
                  <a:lnTo>
                    <a:pt x="934" y="1533"/>
                  </a:lnTo>
                  <a:lnTo>
                    <a:pt x="924" y="1533"/>
                  </a:lnTo>
                  <a:lnTo>
                    <a:pt x="924" y="1542"/>
                  </a:lnTo>
                  <a:lnTo>
                    <a:pt x="924" y="1552"/>
                  </a:lnTo>
                  <a:lnTo>
                    <a:pt x="915" y="1552"/>
                  </a:lnTo>
                  <a:lnTo>
                    <a:pt x="915" y="1562"/>
                  </a:lnTo>
                  <a:lnTo>
                    <a:pt x="915" y="1571"/>
                  </a:lnTo>
                  <a:lnTo>
                    <a:pt x="915" y="1580"/>
                  </a:lnTo>
                  <a:lnTo>
                    <a:pt x="905" y="1580"/>
                  </a:lnTo>
                  <a:lnTo>
                    <a:pt x="886" y="1590"/>
                  </a:lnTo>
                  <a:lnTo>
                    <a:pt x="886" y="1600"/>
                  </a:lnTo>
                  <a:lnTo>
                    <a:pt x="876" y="1600"/>
                  </a:lnTo>
                  <a:lnTo>
                    <a:pt x="867" y="1600"/>
                  </a:lnTo>
                  <a:lnTo>
                    <a:pt x="867" y="1609"/>
                  </a:lnTo>
                  <a:lnTo>
                    <a:pt x="848" y="1628"/>
                  </a:lnTo>
                  <a:lnTo>
                    <a:pt x="848" y="1638"/>
                  </a:lnTo>
                  <a:lnTo>
                    <a:pt x="848" y="1647"/>
                  </a:lnTo>
                  <a:lnTo>
                    <a:pt x="838" y="1647"/>
                  </a:lnTo>
                  <a:lnTo>
                    <a:pt x="819" y="1657"/>
                  </a:lnTo>
                  <a:lnTo>
                    <a:pt x="819" y="1647"/>
                  </a:lnTo>
                  <a:lnTo>
                    <a:pt x="810" y="1647"/>
                  </a:lnTo>
                  <a:lnTo>
                    <a:pt x="800" y="1657"/>
                  </a:lnTo>
                  <a:lnTo>
                    <a:pt x="791" y="1657"/>
                  </a:lnTo>
                  <a:lnTo>
                    <a:pt x="781" y="1657"/>
                  </a:lnTo>
                  <a:lnTo>
                    <a:pt x="762" y="1657"/>
                  </a:lnTo>
                  <a:lnTo>
                    <a:pt x="753" y="1657"/>
                  </a:lnTo>
                  <a:lnTo>
                    <a:pt x="753" y="1647"/>
                  </a:lnTo>
                  <a:lnTo>
                    <a:pt x="743" y="1647"/>
                  </a:lnTo>
                  <a:lnTo>
                    <a:pt x="743" y="1657"/>
                  </a:lnTo>
                  <a:lnTo>
                    <a:pt x="734" y="1657"/>
                  </a:lnTo>
                  <a:lnTo>
                    <a:pt x="734" y="1666"/>
                  </a:lnTo>
                  <a:lnTo>
                    <a:pt x="724" y="1666"/>
                  </a:lnTo>
                  <a:lnTo>
                    <a:pt x="715" y="1666"/>
                  </a:lnTo>
                  <a:lnTo>
                    <a:pt x="705" y="1666"/>
                  </a:lnTo>
                  <a:lnTo>
                    <a:pt x="696" y="1666"/>
                  </a:lnTo>
                  <a:lnTo>
                    <a:pt x="686" y="1657"/>
                  </a:lnTo>
                  <a:lnTo>
                    <a:pt x="686" y="1647"/>
                  </a:lnTo>
                  <a:lnTo>
                    <a:pt x="667" y="1657"/>
                  </a:lnTo>
                  <a:lnTo>
                    <a:pt x="658" y="1647"/>
                  </a:lnTo>
                  <a:lnTo>
                    <a:pt x="648" y="1647"/>
                  </a:lnTo>
                  <a:lnTo>
                    <a:pt x="638" y="1647"/>
                  </a:lnTo>
                  <a:lnTo>
                    <a:pt x="629" y="1657"/>
                  </a:lnTo>
                  <a:lnTo>
                    <a:pt x="620" y="1666"/>
                  </a:lnTo>
                  <a:lnTo>
                    <a:pt x="610" y="1666"/>
                  </a:lnTo>
                  <a:lnTo>
                    <a:pt x="610" y="1676"/>
                  </a:lnTo>
                  <a:lnTo>
                    <a:pt x="610" y="1685"/>
                  </a:lnTo>
                  <a:lnTo>
                    <a:pt x="610" y="1695"/>
                  </a:lnTo>
                  <a:lnTo>
                    <a:pt x="600" y="1704"/>
                  </a:lnTo>
                  <a:lnTo>
                    <a:pt x="591" y="1723"/>
                  </a:lnTo>
                  <a:lnTo>
                    <a:pt x="591" y="1733"/>
                  </a:lnTo>
                  <a:lnTo>
                    <a:pt x="591" y="1743"/>
                  </a:lnTo>
                  <a:lnTo>
                    <a:pt x="591" y="1752"/>
                  </a:lnTo>
                  <a:lnTo>
                    <a:pt x="581" y="1752"/>
                  </a:lnTo>
                  <a:lnTo>
                    <a:pt x="581" y="1761"/>
                  </a:lnTo>
                  <a:lnTo>
                    <a:pt x="581" y="1771"/>
                  </a:lnTo>
                  <a:lnTo>
                    <a:pt x="581" y="1781"/>
                  </a:lnTo>
                  <a:lnTo>
                    <a:pt x="581" y="1790"/>
                  </a:lnTo>
                  <a:lnTo>
                    <a:pt x="581" y="1800"/>
                  </a:lnTo>
                  <a:lnTo>
                    <a:pt x="591" y="1800"/>
                  </a:lnTo>
                  <a:lnTo>
                    <a:pt x="591" y="1809"/>
                  </a:lnTo>
                  <a:lnTo>
                    <a:pt x="581" y="1819"/>
                  </a:lnTo>
                  <a:lnTo>
                    <a:pt x="581" y="1828"/>
                  </a:lnTo>
                  <a:lnTo>
                    <a:pt x="581" y="1838"/>
                  </a:lnTo>
                  <a:lnTo>
                    <a:pt x="572" y="1847"/>
                  </a:lnTo>
                  <a:lnTo>
                    <a:pt x="562" y="1847"/>
                  </a:lnTo>
                  <a:lnTo>
                    <a:pt x="562" y="1838"/>
                  </a:lnTo>
                  <a:lnTo>
                    <a:pt x="553" y="1838"/>
                  </a:lnTo>
                  <a:lnTo>
                    <a:pt x="543" y="1847"/>
                  </a:lnTo>
                  <a:lnTo>
                    <a:pt x="534" y="1847"/>
                  </a:lnTo>
                  <a:lnTo>
                    <a:pt x="524" y="1847"/>
                  </a:lnTo>
                  <a:lnTo>
                    <a:pt x="515" y="1857"/>
                  </a:lnTo>
                  <a:lnTo>
                    <a:pt x="505" y="1857"/>
                  </a:lnTo>
                  <a:lnTo>
                    <a:pt x="495" y="1857"/>
                  </a:lnTo>
                  <a:lnTo>
                    <a:pt x="495" y="1847"/>
                  </a:lnTo>
                  <a:lnTo>
                    <a:pt x="495" y="1838"/>
                  </a:lnTo>
                  <a:lnTo>
                    <a:pt x="486" y="1838"/>
                  </a:lnTo>
                  <a:lnTo>
                    <a:pt x="477" y="1838"/>
                  </a:lnTo>
                  <a:lnTo>
                    <a:pt x="477" y="1847"/>
                  </a:lnTo>
                  <a:lnTo>
                    <a:pt x="457" y="1857"/>
                  </a:lnTo>
                  <a:lnTo>
                    <a:pt x="457" y="1866"/>
                  </a:lnTo>
                  <a:lnTo>
                    <a:pt x="448" y="1866"/>
                  </a:lnTo>
                  <a:lnTo>
                    <a:pt x="457" y="1866"/>
                  </a:lnTo>
                  <a:lnTo>
                    <a:pt x="457" y="1876"/>
                  </a:lnTo>
                  <a:lnTo>
                    <a:pt x="448" y="1876"/>
                  </a:lnTo>
                  <a:lnTo>
                    <a:pt x="439" y="1876"/>
                  </a:lnTo>
                  <a:lnTo>
                    <a:pt x="429" y="1876"/>
                  </a:lnTo>
                  <a:lnTo>
                    <a:pt x="429" y="1866"/>
                  </a:lnTo>
                  <a:lnTo>
                    <a:pt x="419" y="1866"/>
                  </a:lnTo>
                  <a:lnTo>
                    <a:pt x="400" y="1866"/>
                  </a:lnTo>
                  <a:lnTo>
                    <a:pt x="391" y="1876"/>
                  </a:lnTo>
                  <a:lnTo>
                    <a:pt x="372" y="1866"/>
                  </a:lnTo>
                  <a:lnTo>
                    <a:pt x="362" y="1866"/>
                  </a:lnTo>
                  <a:lnTo>
                    <a:pt x="353" y="1866"/>
                  </a:lnTo>
                  <a:lnTo>
                    <a:pt x="334" y="1876"/>
                  </a:lnTo>
                  <a:lnTo>
                    <a:pt x="324" y="1876"/>
                  </a:lnTo>
                  <a:lnTo>
                    <a:pt x="315" y="1876"/>
                  </a:lnTo>
                  <a:lnTo>
                    <a:pt x="305" y="1895"/>
                  </a:lnTo>
                  <a:lnTo>
                    <a:pt x="277" y="1904"/>
                  </a:lnTo>
                  <a:lnTo>
                    <a:pt x="267" y="1904"/>
                  </a:lnTo>
                  <a:lnTo>
                    <a:pt x="267" y="1895"/>
                  </a:lnTo>
                  <a:lnTo>
                    <a:pt x="267" y="1885"/>
                  </a:lnTo>
                  <a:lnTo>
                    <a:pt x="257" y="1885"/>
                  </a:lnTo>
                  <a:lnTo>
                    <a:pt x="248" y="1885"/>
                  </a:lnTo>
                  <a:lnTo>
                    <a:pt x="239" y="1895"/>
                  </a:lnTo>
                  <a:lnTo>
                    <a:pt x="229" y="1895"/>
                  </a:lnTo>
                  <a:lnTo>
                    <a:pt x="229" y="1904"/>
                  </a:lnTo>
                  <a:lnTo>
                    <a:pt x="229" y="1914"/>
                  </a:lnTo>
                  <a:lnTo>
                    <a:pt x="219" y="1914"/>
                  </a:lnTo>
                  <a:lnTo>
                    <a:pt x="219" y="1923"/>
                  </a:lnTo>
                  <a:lnTo>
                    <a:pt x="210" y="1923"/>
                  </a:lnTo>
                  <a:lnTo>
                    <a:pt x="210" y="1933"/>
                  </a:lnTo>
                  <a:lnTo>
                    <a:pt x="200" y="1933"/>
                  </a:lnTo>
                  <a:lnTo>
                    <a:pt x="200" y="1923"/>
                  </a:lnTo>
                  <a:lnTo>
                    <a:pt x="200" y="1933"/>
                  </a:lnTo>
                  <a:lnTo>
                    <a:pt x="200" y="1942"/>
                  </a:lnTo>
                  <a:lnTo>
                    <a:pt x="191" y="1942"/>
                  </a:lnTo>
                  <a:lnTo>
                    <a:pt x="181" y="1942"/>
                  </a:lnTo>
                  <a:lnTo>
                    <a:pt x="181" y="1952"/>
                  </a:lnTo>
                  <a:lnTo>
                    <a:pt x="172" y="1961"/>
                  </a:lnTo>
                  <a:lnTo>
                    <a:pt x="172" y="1971"/>
                  </a:lnTo>
                  <a:lnTo>
                    <a:pt x="162" y="1990"/>
                  </a:lnTo>
                  <a:lnTo>
                    <a:pt x="162" y="1999"/>
                  </a:lnTo>
                  <a:lnTo>
                    <a:pt x="153" y="1999"/>
                  </a:lnTo>
                  <a:lnTo>
                    <a:pt x="143" y="1999"/>
                  </a:lnTo>
                  <a:lnTo>
                    <a:pt x="143" y="2009"/>
                  </a:lnTo>
                  <a:lnTo>
                    <a:pt x="153" y="2009"/>
                  </a:lnTo>
                  <a:lnTo>
                    <a:pt x="153" y="2019"/>
                  </a:lnTo>
                  <a:lnTo>
                    <a:pt x="153" y="2028"/>
                  </a:lnTo>
                  <a:lnTo>
                    <a:pt x="153" y="2038"/>
                  </a:lnTo>
                  <a:lnTo>
                    <a:pt x="162" y="2038"/>
                  </a:lnTo>
                  <a:lnTo>
                    <a:pt x="162" y="2047"/>
                  </a:lnTo>
                  <a:lnTo>
                    <a:pt x="162" y="2057"/>
                  </a:lnTo>
                  <a:lnTo>
                    <a:pt x="162" y="2066"/>
                  </a:lnTo>
                  <a:lnTo>
                    <a:pt x="162" y="2076"/>
                  </a:lnTo>
                  <a:lnTo>
                    <a:pt x="162" y="2085"/>
                  </a:lnTo>
                  <a:lnTo>
                    <a:pt x="153" y="2085"/>
                  </a:lnTo>
                  <a:lnTo>
                    <a:pt x="143" y="2085"/>
                  </a:lnTo>
                  <a:lnTo>
                    <a:pt x="124" y="2095"/>
                  </a:lnTo>
                  <a:lnTo>
                    <a:pt x="124" y="2124"/>
                  </a:lnTo>
                  <a:lnTo>
                    <a:pt x="124" y="2133"/>
                  </a:lnTo>
                  <a:lnTo>
                    <a:pt x="134" y="2142"/>
                  </a:lnTo>
                  <a:lnTo>
                    <a:pt x="134" y="2152"/>
                  </a:lnTo>
                  <a:lnTo>
                    <a:pt x="143" y="2171"/>
                  </a:lnTo>
                  <a:lnTo>
                    <a:pt x="143" y="2181"/>
                  </a:lnTo>
                  <a:lnTo>
                    <a:pt x="153" y="2181"/>
                  </a:lnTo>
                  <a:lnTo>
                    <a:pt x="143" y="2190"/>
                  </a:lnTo>
                  <a:lnTo>
                    <a:pt x="134" y="2200"/>
                  </a:lnTo>
                  <a:lnTo>
                    <a:pt x="134" y="2209"/>
                  </a:lnTo>
                  <a:lnTo>
                    <a:pt x="134" y="2228"/>
                  </a:lnTo>
                  <a:lnTo>
                    <a:pt x="134" y="2238"/>
                  </a:lnTo>
                  <a:lnTo>
                    <a:pt x="124" y="2238"/>
                  </a:lnTo>
                  <a:lnTo>
                    <a:pt x="124" y="2247"/>
                  </a:lnTo>
                  <a:lnTo>
                    <a:pt x="134" y="2247"/>
                  </a:lnTo>
                  <a:lnTo>
                    <a:pt x="143" y="2247"/>
                  </a:lnTo>
                  <a:lnTo>
                    <a:pt x="134" y="2257"/>
                  </a:lnTo>
                  <a:lnTo>
                    <a:pt x="115" y="2257"/>
                  </a:lnTo>
                  <a:lnTo>
                    <a:pt x="105" y="2257"/>
                  </a:lnTo>
                  <a:lnTo>
                    <a:pt x="105" y="2266"/>
                  </a:lnTo>
                  <a:lnTo>
                    <a:pt x="86" y="2266"/>
                  </a:lnTo>
                  <a:lnTo>
                    <a:pt x="86" y="2276"/>
                  </a:lnTo>
                  <a:lnTo>
                    <a:pt x="96" y="2276"/>
                  </a:lnTo>
                  <a:lnTo>
                    <a:pt x="96" y="2285"/>
                  </a:lnTo>
                  <a:lnTo>
                    <a:pt x="105" y="2295"/>
                  </a:lnTo>
                  <a:lnTo>
                    <a:pt x="105" y="2304"/>
                  </a:lnTo>
                  <a:lnTo>
                    <a:pt x="115" y="2314"/>
                  </a:lnTo>
                  <a:lnTo>
                    <a:pt x="115" y="2323"/>
                  </a:lnTo>
                  <a:lnTo>
                    <a:pt x="124" y="2333"/>
                  </a:lnTo>
                  <a:lnTo>
                    <a:pt x="124" y="2342"/>
                  </a:lnTo>
                  <a:lnTo>
                    <a:pt x="124" y="2352"/>
                  </a:lnTo>
                  <a:lnTo>
                    <a:pt x="124" y="2362"/>
                  </a:lnTo>
                  <a:lnTo>
                    <a:pt x="115" y="2352"/>
                  </a:lnTo>
                  <a:lnTo>
                    <a:pt x="105" y="2352"/>
                  </a:lnTo>
                  <a:lnTo>
                    <a:pt x="105" y="2362"/>
                  </a:lnTo>
                  <a:lnTo>
                    <a:pt x="105" y="2371"/>
                  </a:lnTo>
                  <a:lnTo>
                    <a:pt x="105" y="2380"/>
                  </a:lnTo>
                  <a:lnTo>
                    <a:pt x="96" y="2380"/>
                  </a:lnTo>
                  <a:lnTo>
                    <a:pt x="96" y="2390"/>
                  </a:lnTo>
                  <a:lnTo>
                    <a:pt x="105" y="2390"/>
                  </a:lnTo>
                  <a:lnTo>
                    <a:pt x="105" y="2400"/>
                  </a:lnTo>
                  <a:lnTo>
                    <a:pt x="105" y="2409"/>
                  </a:lnTo>
                  <a:lnTo>
                    <a:pt x="105" y="2419"/>
                  </a:lnTo>
                  <a:lnTo>
                    <a:pt x="115" y="2419"/>
                  </a:lnTo>
                  <a:lnTo>
                    <a:pt x="134" y="2419"/>
                  </a:lnTo>
                  <a:lnTo>
                    <a:pt x="134" y="2428"/>
                  </a:lnTo>
                  <a:lnTo>
                    <a:pt x="134" y="2438"/>
                  </a:lnTo>
                  <a:lnTo>
                    <a:pt x="124" y="2447"/>
                  </a:lnTo>
                  <a:lnTo>
                    <a:pt x="115" y="2438"/>
                  </a:lnTo>
                  <a:lnTo>
                    <a:pt x="105" y="2438"/>
                  </a:lnTo>
                  <a:lnTo>
                    <a:pt x="105" y="2428"/>
                  </a:lnTo>
                  <a:lnTo>
                    <a:pt x="96" y="2428"/>
                  </a:lnTo>
                  <a:lnTo>
                    <a:pt x="76" y="2419"/>
                  </a:lnTo>
                  <a:lnTo>
                    <a:pt x="67" y="2419"/>
                  </a:lnTo>
                  <a:lnTo>
                    <a:pt x="58" y="2419"/>
                  </a:lnTo>
                  <a:lnTo>
                    <a:pt x="48" y="2419"/>
                  </a:lnTo>
                  <a:lnTo>
                    <a:pt x="48" y="2409"/>
                  </a:lnTo>
                  <a:lnTo>
                    <a:pt x="38" y="2409"/>
                  </a:lnTo>
                  <a:lnTo>
                    <a:pt x="29" y="2409"/>
                  </a:lnTo>
                  <a:lnTo>
                    <a:pt x="19" y="2419"/>
                  </a:lnTo>
                  <a:lnTo>
                    <a:pt x="10" y="2419"/>
                  </a:lnTo>
                  <a:lnTo>
                    <a:pt x="0" y="2419"/>
                  </a:lnTo>
                  <a:lnTo>
                    <a:pt x="0" y="2428"/>
                  </a:lnTo>
                  <a:lnTo>
                    <a:pt x="0" y="2438"/>
                  </a:lnTo>
                  <a:lnTo>
                    <a:pt x="10" y="2438"/>
                  </a:lnTo>
                  <a:lnTo>
                    <a:pt x="19" y="2447"/>
                  </a:lnTo>
                  <a:lnTo>
                    <a:pt x="19" y="2457"/>
                  </a:lnTo>
                  <a:lnTo>
                    <a:pt x="38" y="2457"/>
                  </a:lnTo>
                  <a:lnTo>
                    <a:pt x="48" y="2466"/>
                  </a:lnTo>
                  <a:lnTo>
                    <a:pt x="38" y="2476"/>
                  </a:lnTo>
                  <a:lnTo>
                    <a:pt x="48" y="2476"/>
                  </a:lnTo>
                  <a:lnTo>
                    <a:pt x="76" y="2495"/>
                  </a:lnTo>
                  <a:lnTo>
                    <a:pt x="86" y="2495"/>
                  </a:lnTo>
                  <a:lnTo>
                    <a:pt x="96" y="2495"/>
                  </a:lnTo>
                  <a:lnTo>
                    <a:pt x="96" y="2504"/>
                  </a:lnTo>
                  <a:lnTo>
                    <a:pt x="86" y="2523"/>
                  </a:lnTo>
                  <a:lnTo>
                    <a:pt x="96" y="2523"/>
                  </a:lnTo>
                  <a:lnTo>
                    <a:pt x="105" y="2523"/>
                  </a:lnTo>
                  <a:lnTo>
                    <a:pt x="115" y="2523"/>
                  </a:lnTo>
                  <a:lnTo>
                    <a:pt x="124" y="2533"/>
                  </a:lnTo>
                  <a:lnTo>
                    <a:pt x="124" y="2543"/>
                  </a:lnTo>
                  <a:lnTo>
                    <a:pt x="134" y="2543"/>
                  </a:lnTo>
                  <a:lnTo>
                    <a:pt x="143" y="2543"/>
                  </a:lnTo>
                  <a:lnTo>
                    <a:pt x="153" y="2552"/>
                  </a:lnTo>
                  <a:lnTo>
                    <a:pt x="162" y="2561"/>
                  </a:lnTo>
                  <a:lnTo>
                    <a:pt x="162" y="2571"/>
                  </a:lnTo>
                  <a:lnTo>
                    <a:pt x="172" y="2571"/>
                  </a:lnTo>
                  <a:lnTo>
                    <a:pt x="172" y="2581"/>
                  </a:lnTo>
                  <a:lnTo>
                    <a:pt x="162" y="2581"/>
                  </a:lnTo>
                  <a:lnTo>
                    <a:pt x="162" y="2590"/>
                  </a:lnTo>
                  <a:lnTo>
                    <a:pt x="153" y="2590"/>
                  </a:lnTo>
                  <a:lnTo>
                    <a:pt x="162" y="2600"/>
                  </a:lnTo>
                  <a:lnTo>
                    <a:pt x="162" y="2609"/>
                  </a:lnTo>
                  <a:lnTo>
                    <a:pt x="143" y="2609"/>
                  </a:lnTo>
                  <a:lnTo>
                    <a:pt x="134" y="2609"/>
                  </a:lnTo>
                  <a:lnTo>
                    <a:pt x="134" y="2619"/>
                  </a:lnTo>
                  <a:lnTo>
                    <a:pt x="124" y="2628"/>
                  </a:lnTo>
                  <a:lnTo>
                    <a:pt x="115" y="2628"/>
                  </a:lnTo>
                  <a:lnTo>
                    <a:pt x="115" y="2638"/>
                  </a:lnTo>
                  <a:lnTo>
                    <a:pt x="124" y="2638"/>
                  </a:lnTo>
                  <a:lnTo>
                    <a:pt x="124" y="2647"/>
                  </a:lnTo>
                  <a:lnTo>
                    <a:pt x="115" y="2666"/>
                  </a:lnTo>
                  <a:lnTo>
                    <a:pt x="105" y="2676"/>
                  </a:lnTo>
                  <a:lnTo>
                    <a:pt x="105" y="2685"/>
                  </a:lnTo>
                  <a:lnTo>
                    <a:pt x="105" y="2695"/>
                  </a:lnTo>
                  <a:lnTo>
                    <a:pt x="105" y="2704"/>
                  </a:lnTo>
                  <a:lnTo>
                    <a:pt x="115" y="2704"/>
                  </a:lnTo>
                  <a:lnTo>
                    <a:pt x="115" y="2714"/>
                  </a:lnTo>
                  <a:lnTo>
                    <a:pt x="115" y="2723"/>
                  </a:lnTo>
                  <a:lnTo>
                    <a:pt x="124" y="2723"/>
                  </a:lnTo>
                  <a:lnTo>
                    <a:pt x="124" y="2733"/>
                  </a:lnTo>
                  <a:lnTo>
                    <a:pt x="115" y="2743"/>
                  </a:lnTo>
                  <a:lnTo>
                    <a:pt x="105" y="2743"/>
                  </a:lnTo>
                  <a:lnTo>
                    <a:pt x="115" y="2752"/>
                  </a:lnTo>
                  <a:lnTo>
                    <a:pt x="105" y="2752"/>
                  </a:lnTo>
                  <a:lnTo>
                    <a:pt x="96" y="2752"/>
                  </a:lnTo>
                  <a:lnTo>
                    <a:pt x="96" y="2761"/>
                  </a:lnTo>
                  <a:lnTo>
                    <a:pt x="86" y="2761"/>
                  </a:lnTo>
                  <a:lnTo>
                    <a:pt x="76" y="2761"/>
                  </a:lnTo>
                  <a:lnTo>
                    <a:pt x="67" y="2752"/>
                  </a:lnTo>
                  <a:lnTo>
                    <a:pt x="58" y="2752"/>
                  </a:lnTo>
                  <a:lnTo>
                    <a:pt x="58" y="2761"/>
                  </a:lnTo>
                  <a:lnTo>
                    <a:pt x="58" y="2771"/>
                  </a:lnTo>
                  <a:lnTo>
                    <a:pt x="48" y="2771"/>
                  </a:lnTo>
                  <a:lnTo>
                    <a:pt x="48" y="2781"/>
                  </a:lnTo>
                  <a:lnTo>
                    <a:pt x="38" y="2781"/>
                  </a:lnTo>
                  <a:lnTo>
                    <a:pt x="38" y="2790"/>
                  </a:lnTo>
                  <a:lnTo>
                    <a:pt x="48" y="2790"/>
                  </a:lnTo>
                  <a:lnTo>
                    <a:pt x="48" y="2800"/>
                  </a:lnTo>
                  <a:lnTo>
                    <a:pt x="58" y="2800"/>
                  </a:lnTo>
                  <a:lnTo>
                    <a:pt x="58" y="2809"/>
                  </a:lnTo>
                  <a:lnTo>
                    <a:pt x="67" y="2819"/>
                  </a:lnTo>
                  <a:lnTo>
                    <a:pt x="67" y="2809"/>
                  </a:lnTo>
                  <a:lnTo>
                    <a:pt x="67" y="2800"/>
                  </a:lnTo>
                  <a:lnTo>
                    <a:pt x="76" y="2800"/>
                  </a:lnTo>
                  <a:lnTo>
                    <a:pt x="86" y="2800"/>
                  </a:lnTo>
                  <a:lnTo>
                    <a:pt x="86" y="2809"/>
                  </a:lnTo>
                  <a:lnTo>
                    <a:pt x="96" y="2809"/>
                  </a:lnTo>
                  <a:lnTo>
                    <a:pt x="124" y="2819"/>
                  </a:lnTo>
                  <a:lnTo>
                    <a:pt x="134" y="2819"/>
                  </a:lnTo>
                  <a:lnTo>
                    <a:pt x="124" y="2819"/>
                  </a:lnTo>
                  <a:lnTo>
                    <a:pt x="124" y="2828"/>
                  </a:lnTo>
                  <a:lnTo>
                    <a:pt x="124" y="2838"/>
                  </a:lnTo>
                  <a:lnTo>
                    <a:pt x="134" y="2838"/>
                  </a:lnTo>
                  <a:lnTo>
                    <a:pt x="134" y="2847"/>
                  </a:lnTo>
                  <a:lnTo>
                    <a:pt x="143" y="2847"/>
                  </a:lnTo>
                  <a:lnTo>
                    <a:pt x="153" y="2847"/>
                  </a:lnTo>
                  <a:lnTo>
                    <a:pt x="153" y="2857"/>
                  </a:lnTo>
                  <a:lnTo>
                    <a:pt x="162" y="2857"/>
                  </a:lnTo>
                  <a:lnTo>
                    <a:pt x="172" y="2857"/>
                  </a:lnTo>
                  <a:lnTo>
                    <a:pt x="172" y="2866"/>
                  </a:lnTo>
                  <a:lnTo>
                    <a:pt x="181" y="2866"/>
                  </a:lnTo>
                  <a:lnTo>
                    <a:pt x="181" y="2876"/>
                  </a:lnTo>
                  <a:lnTo>
                    <a:pt x="191" y="2876"/>
                  </a:lnTo>
                  <a:lnTo>
                    <a:pt x="200" y="2876"/>
                  </a:lnTo>
                  <a:lnTo>
                    <a:pt x="200" y="2885"/>
                  </a:lnTo>
                  <a:lnTo>
                    <a:pt x="210" y="2885"/>
                  </a:lnTo>
                  <a:lnTo>
                    <a:pt x="210" y="2895"/>
                  </a:lnTo>
                  <a:lnTo>
                    <a:pt x="219" y="2895"/>
                  </a:lnTo>
                  <a:lnTo>
                    <a:pt x="219" y="2904"/>
                  </a:lnTo>
                  <a:lnTo>
                    <a:pt x="229" y="2914"/>
                  </a:lnTo>
                  <a:lnTo>
                    <a:pt x="229" y="2924"/>
                  </a:lnTo>
                  <a:lnTo>
                    <a:pt x="229" y="2933"/>
                  </a:lnTo>
                  <a:lnTo>
                    <a:pt x="219" y="2933"/>
                  </a:lnTo>
                  <a:lnTo>
                    <a:pt x="219" y="2942"/>
                  </a:lnTo>
                  <a:lnTo>
                    <a:pt x="219" y="2952"/>
                  </a:lnTo>
                  <a:lnTo>
                    <a:pt x="210" y="2952"/>
                  </a:lnTo>
                  <a:lnTo>
                    <a:pt x="219" y="2952"/>
                  </a:lnTo>
                  <a:lnTo>
                    <a:pt x="219" y="2962"/>
                  </a:lnTo>
                  <a:lnTo>
                    <a:pt x="219" y="2971"/>
                  </a:lnTo>
                  <a:lnTo>
                    <a:pt x="219" y="2981"/>
                  </a:lnTo>
                  <a:lnTo>
                    <a:pt x="219" y="2990"/>
                  </a:lnTo>
                  <a:lnTo>
                    <a:pt x="229" y="2990"/>
                  </a:lnTo>
                  <a:lnTo>
                    <a:pt x="229" y="3000"/>
                  </a:lnTo>
                  <a:lnTo>
                    <a:pt x="229" y="3009"/>
                  </a:lnTo>
                  <a:lnTo>
                    <a:pt x="239" y="3009"/>
                  </a:lnTo>
                  <a:lnTo>
                    <a:pt x="239" y="3019"/>
                  </a:lnTo>
                  <a:lnTo>
                    <a:pt x="229" y="3019"/>
                  </a:lnTo>
                  <a:lnTo>
                    <a:pt x="229" y="3028"/>
                  </a:lnTo>
                  <a:lnTo>
                    <a:pt x="219" y="3028"/>
                  </a:lnTo>
                  <a:lnTo>
                    <a:pt x="219" y="3019"/>
                  </a:lnTo>
                  <a:lnTo>
                    <a:pt x="219" y="3009"/>
                  </a:lnTo>
                  <a:lnTo>
                    <a:pt x="210" y="3009"/>
                  </a:lnTo>
                  <a:lnTo>
                    <a:pt x="200" y="3000"/>
                  </a:lnTo>
                  <a:lnTo>
                    <a:pt x="191" y="3000"/>
                  </a:lnTo>
                  <a:lnTo>
                    <a:pt x="191" y="3009"/>
                  </a:lnTo>
                  <a:lnTo>
                    <a:pt x="181" y="3009"/>
                  </a:lnTo>
                  <a:lnTo>
                    <a:pt x="181" y="3019"/>
                  </a:lnTo>
                  <a:lnTo>
                    <a:pt x="181" y="3028"/>
                  </a:lnTo>
                  <a:lnTo>
                    <a:pt x="181" y="3038"/>
                  </a:lnTo>
                  <a:lnTo>
                    <a:pt x="191" y="3038"/>
                  </a:lnTo>
                  <a:lnTo>
                    <a:pt x="191" y="3047"/>
                  </a:lnTo>
                  <a:lnTo>
                    <a:pt x="191" y="3057"/>
                  </a:lnTo>
                  <a:lnTo>
                    <a:pt x="181" y="3057"/>
                  </a:lnTo>
                  <a:lnTo>
                    <a:pt x="181" y="3047"/>
                  </a:lnTo>
                  <a:lnTo>
                    <a:pt x="172" y="3047"/>
                  </a:lnTo>
                  <a:lnTo>
                    <a:pt x="172" y="3038"/>
                  </a:lnTo>
                  <a:lnTo>
                    <a:pt x="162" y="3038"/>
                  </a:lnTo>
                  <a:lnTo>
                    <a:pt x="153" y="3038"/>
                  </a:lnTo>
                  <a:lnTo>
                    <a:pt x="143" y="3038"/>
                  </a:lnTo>
                  <a:lnTo>
                    <a:pt x="143" y="3047"/>
                  </a:lnTo>
                  <a:lnTo>
                    <a:pt x="134" y="3057"/>
                  </a:lnTo>
                  <a:lnTo>
                    <a:pt x="134" y="3066"/>
                  </a:lnTo>
                  <a:lnTo>
                    <a:pt x="134" y="3076"/>
                  </a:lnTo>
                  <a:lnTo>
                    <a:pt x="134" y="3085"/>
                  </a:lnTo>
                  <a:lnTo>
                    <a:pt x="134" y="3095"/>
                  </a:lnTo>
                  <a:lnTo>
                    <a:pt x="134" y="3104"/>
                  </a:lnTo>
                  <a:lnTo>
                    <a:pt x="143" y="3104"/>
                  </a:lnTo>
                  <a:lnTo>
                    <a:pt x="143" y="3114"/>
                  </a:lnTo>
                  <a:lnTo>
                    <a:pt x="153" y="3123"/>
                  </a:lnTo>
                  <a:lnTo>
                    <a:pt x="153" y="3133"/>
                  </a:lnTo>
                  <a:lnTo>
                    <a:pt x="153" y="3152"/>
                  </a:lnTo>
                  <a:lnTo>
                    <a:pt x="153" y="3162"/>
                  </a:lnTo>
                  <a:lnTo>
                    <a:pt x="143" y="3171"/>
                  </a:lnTo>
                  <a:lnTo>
                    <a:pt x="134" y="3180"/>
                  </a:lnTo>
                  <a:lnTo>
                    <a:pt x="134" y="3190"/>
                  </a:lnTo>
                  <a:lnTo>
                    <a:pt x="143" y="3200"/>
                  </a:lnTo>
                  <a:lnTo>
                    <a:pt x="143" y="3209"/>
                  </a:lnTo>
                  <a:lnTo>
                    <a:pt x="143" y="3219"/>
                  </a:lnTo>
                  <a:lnTo>
                    <a:pt x="143" y="3238"/>
                  </a:lnTo>
                  <a:lnTo>
                    <a:pt x="153" y="3257"/>
                  </a:lnTo>
                  <a:lnTo>
                    <a:pt x="153" y="3266"/>
                  </a:lnTo>
                  <a:lnTo>
                    <a:pt x="143" y="3266"/>
                  </a:lnTo>
                  <a:lnTo>
                    <a:pt x="143" y="3276"/>
                  </a:lnTo>
                  <a:lnTo>
                    <a:pt x="153" y="3295"/>
                  </a:lnTo>
                  <a:lnTo>
                    <a:pt x="153" y="3305"/>
                  </a:lnTo>
                  <a:lnTo>
                    <a:pt x="162" y="3305"/>
                  </a:lnTo>
                  <a:lnTo>
                    <a:pt x="172" y="3314"/>
                  </a:lnTo>
                  <a:lnTo>
                    <a:pt x="172" y="3323"/>
                  </a:lnTo>
                  <a:lnTo>
                    <a:pt x="181" y="3333"/>
                  </a:lnTo>
                  <a:lnTo>
                    <a:pt x="181" y="3343"/>
                  </a:lnTo>
                  <a:lnTo>
                    <a:pt x="191" y="3352"/>
                  </a:lnTo>
                  <a:lnTo>
                    <a:pt x="200" y="3352"/>
                  </a:lnTo>
                  <a:lnTo>
                    <a:pt x="210" y="3352"/>
                  </a:lnTo>
                  <a:lnTo>
                    <a:pt x="219" y="3352"/>
                  </a:lnTo>
                  <a:lnTo>
                    <a:pt x="219" y="3361"/>
                  </a:lnTo>
                  <a:lnTo>
                    <a:pt x="219" y="3352"/>
                  </a:lnTo>
                  <a:lnTo>
                    <a:pt x="229" y="3352"/>
                  </a:lnTo>
                  <a:lnTo>
                    <a:pt x="229" y="3343"/>
                  </a:lnTo>
                  <a:lnTo>
                    <a:pt x="239" y="3343"/>
                  </a:lnTo>
                  <a:lnTo>
                    <a:pt x="257" y="3343"/>
                  </a:lnTo>
                  <a:lnTo>
                    <a:pt x="267" y="3343"/>
                  </a:lnTo>
                  <a:lnTo>
                    <a:pt x="277" y="3333"/>
                  </a:lnTo>
                  <a:lnTo>
                    <a:pt x="277" y="3323"/>
                  </a:lnTo>
                  <a:lnTo>
                    <a:pt x="286" y="3323"/>
                  </a:lnTo>
                  <a:lnTo>
                    <a:pt x="296" y="3323"/>
                  </a:lnTo>
                  <a:lnTo>
                    <a:pt x="315" y="3323"/>
                  </a:lnTo>
                  <a:lnTo>
                    <a:pt x="315" y="3314"/>
                  </a:lnTo>
                  <a:lnTo>
                    <a:pt x="324" y="3314"/>
                  </a:lnTo>
                  <a:lnTo>
                    <a:pt x="324" y="3305"/>
                  </a:lnTo>
                  <a:lnTo>
                    <a:pt x="353" y="3305"/>
                  </a:lnTo>
                  <a:lnTo>
                    <a:pt x="353" y="3314"/>
                  </a:lnTo>
                  <a:lnTo>
                    <a:pt x="362" y="3314"/>
                  </a:lnTo>
                  <a:lnTo>
                    <a:pt x="381" y="3305"/>
                  </a:lnTo>
                  <a:lnTo>
                    <a:pt x="381" y="3295"/>
                  </a:lnTo>
                  <a:lnTo>
                    <a:pt x="381" y="3285"/>
                  </a:lnTo>
                  <a:lnTo>
                    <a:pt x="391" y="3285"/>
                  </a:lnTo>
                  <a:lnTo>
                    <a:pt x="410" y="3285"/>
                  </a:lnTo>
                  <a:lnTo>
                    <a:pt x="419" y="3285"/>
                  </a:lnTo>
                  <a:lnTo>
                    <a:pt x="419" y="3276"/>
                  </a:lnTo>
                  <a:lnTo>
                    <a:pt x="419" y="3266"/>
                  </a:lnTo>
                  <a:lnTo>
                    <a:pt x="429" y="3266"/>
                  </a:lnTo>
                  <a:lnTo>
                    <a:pt x="429" y="3257"/>
                  </a:lnTo>
                  <a:lnTo>
                    <a:pt x="439" y="3257"/>
                  </a:lnTo>
                  <a:lnTo>
                    <a:pt x="439" y="3247"/>
                  </a:lnTo>
                  <a:lnTo>
                    <a:pt x="448" y="3247"/>
                  </a:lnTo>
                  <a:lnTo>
                    <a:pt x="467" y="3238"/>
                  </a:lnTo>
                  <a:lnTo>
                    <a:pt x="486" y="3247"/>
                  </a:lnTo>
                  <a:lnTo>
                    <a:pt x="495" y="3238"/>
                  </a:lnTo>
                  <a:lnTo>
                    <a:pt x="505" y="3247"/>
                  </a:lnTo>
                  <a:lnTo>
                    <a:pt x="515" y="3257"/>
                  </a:lnTo>
                  <a:lnTo>
                    <a:pt x="534" y="3276"/>
                  </a:lnTo>
                  <a:lnTo>
                    <a:pt x="534" y="3285"/>
                  </a:lnTo>
                  <a:lnTo>
                    <a:pt x="534" y="3295"/>
                  </a:lnTo>
                  <a:lnTo>
                    <a:pt x="543" y="3295"/>
                  </a:lnTo>
                  <a:lnTo>
                    <a:pt x="562" y="3305"/>
                  </a:lnTo>
                  <a:lnTo>
                    <a:pt x="572" y="3314"/>
                  </a:lnTo>
                  <a:lnTo>
                    <a:pt x="581" y="3314"/>
                  </a:lnTo>
                  <a:lnTo>
                    <a:pt x="591" y="3314"/>
                  </a:lnTo>
                  <a:lnTo>
                    <a:pt x="600" y="3314"/>
                  </a:lnTo>
                  <a:lnTo>
                    <a:pt x="610" y="3314"/>
                  </a:lnTo>
                  <a:lnTo>
                    <a:pt x="620" y="3323"/>
                  </a:lnTo>
                  <a:lnTo>
                    <a:pt x="610" y="3323"/>
                  </a:lnTo>
                  <a:lnTo>
                    <a:pt x="591" y="3333"/>
                  </a:lnTo>
                  <a:lnTo>
                    <a:pt x="581" y="3343"/>
                  </a:lnTo>
                  <a:lnTo>
                    <a:pt x="572" y="3343"/>
                  </a:lnTo>
                  <a:lnTo>
                    <a:pt x="562" y="3343"/>
                  </a:lnTo>
                  <a:lnTo>
                    <a:pt x="562" y="3352"/>
                  </a:lnTo>
                  <a:lnTo>
                    <a:pt x="562" y="3361"/>
                  </a:lnTo>
                  <a:lnTo>
                    <a:pt x="572" y="3361"/>
                  </a:lnTo>
                  <a:lnTo>
                    <a:pt x="572" y="3371"/>
                  </a:lnTo>
                  <a:lnTo>
                    <a:pt x="572" y="3390"/>
                  </a:lnTo>
                  <a:lnTo>
                    <a:pt x="572" y="3400"/>
                  </a:lnTo>
                  <a:lnTo>
                    <a:pt x="562" y="3400"/>
                  </a:lnTo>
                  <a:lnTo>
                    <a:pt x="562" y="3409"/>
                  </a:lnTo>
                  <a:lnTo>
                    <a:pt x="553" y="3409"/>
                  </a:lnTo>
                  <a:lnTo>
                    <a:pt x="543" y="3409"/>
                  </a:lnTo>
                  <a:lnTo>
                    <a:pt x="524" y="3419"/>
                  </a:lnTo>
                  <a:lnTo>
                    <a:pt x="515" y="3419"/>
                  </a:lnTo>
                  <a:lnTo>
                    <a:pt x="524" y="3428"/>
                  </a:lnTo>
                  <a:lnTo>
                    <a:pt x="524" y="3438"/>
                  </a:lnTo>
                  <a:lnTo>
                    <a:pt x="534" y="3438"/>
                  </a:lnTo>
                  <a:lnTo>
                    <a:pt x="534" y="3447"/>
                  </a:lnTo>
                  <a:lnTo>
                    <a:pt x="543" y="3457"/>
                  </a:lnTo>
                  <a:lnTo>
                    <a:pt x="543" y="3466"/>
                  </a:lnTo>
                  <a:lnTo>
                    <a:pt x="534" y="3466"/>
                  </a:lnTo>
                  <a:lnTo>
                    <a:pt x="534" y="3476"/>
                  </a:lnTo>
                  <a:lnTo>
                    <a:pt x="515" y="3485"/>
                  </a:lnTo>
                  <a:lnTo>
                    <a:pt x="486" y="3485"/>
                  </a:lnTo>
                  <a:lnTo>
                    <a:pt x="477" y="3495"/>
                  </a:lnTo>
                  <a:lnTo>
                    <a:pt x="477" y="3504"/>
                  </a:lnTo>
                  <a:lnTo>
                    <a:pt x="467" y="3514"/>
                  </a:lnTo>
                  <a:lnTo>
                    <a:pt x="467" y="3523"/>
                  </a:lnTo>
                  <a:lnTo>
                    <a:pt x="477" y="3533"/>
                  </a:lnTo>
                  <a:lnTo>
                    <a:pt x="477" y="3543"/>
                  </a:lnTo>
                  <a:lnTo>
                    <a:pt x="477" y="3552"/>
                  </a:lnTo>
                  <a:lnTo>
                    <a:pt x="467" y="3561"/>
                  </a:lnTo>
                  <a:lnTo>
                    <a:pt x="467" y="3571"/>
                  </a:lnTo>
                  <a:lnTo>
                    <a:pt x="457" y="3571"/>
                  </a:lnTo>
                  <a:lnTo>
                    <a:pt x="448" y="3581"/>
                  </a:lnTo>
                  <a:lnTo>
                    <a:pt x="448" y="3590"/>
                  </a:lnTo>
                  <a:lnTo>
                    <a:pt x="448" y="3600"/>
                  </a:lnTo>
                  <a:lnTo>
                    <a:pt x="439" y="3609"/>
                  </a:lnTo>
                  <a:lnTo>
                    <a:pt x="429" y="3609"/>
                  </a:lnTo>
                  <a:lnTo>
                    <a:pt x="429" y="3619"/>
                  </a:lnTo>
                  <a:lnTo>
                    <a:pt x="419" y="3619"/>
                  </a:lnTo>
                  <a:lnTo>
                    <a:pt x="419" y="3609"/>
                  </a:lnTo>
                  <a:lnTo>
                    <a:pt x="419" y="3619"/>
                  </a:lnTo>
                  <a:lnTo>
                    <a:pt x="410" y="3638"/>
                  </a:lnTo>
                  <a:lnTo>
                    <a:pt x="400" y="3638"/>
                  </a:lnTo>
                  <a:lnTo>
                    <a:pt x="391" y="3647"/>
                  </a:lnTo>
                  <a:lnTo>
                    <a:pt x="381" y="3647"/>
                  </a:lnTo>
                  <a:lnTo>
                    <a:pt x="381" y="3657"/>
                  </a:lnTo>
                  <a:lnTo>
                    <a:pt x="381" y="3666"/>
                  </a:lnTo>
                  <a:lnTo>
                    <a:pt x="372" y="3666"/>
                  </a:lnTo>
                  <a:lnTo>
                    <a:pt x="372" y="3676"/>
                  </a:lnTo>
                  <a:lnTo>
                    <a:pt x="372" y="3685"/>
                  </a:lnTo>
                  <a:lnTo>
                    <a:pt x="362" y="3685"/>
                  </a:lnTo>
                  <a:lnTo>
                    <a:pt x="362" y="3695"/>
                  </a:lnTo>
                  <a:lnTo>
                    <a:pt x="353" y="3695"/>
                  </a:lnTo>
                  <a:lnTo>
                    <a:pt x="353" y="3704"/>
                  </a:lnTo>
                  <a:lnTo>
                    <a:pt x="362" y="3714"/>
                  </a:lnTo>
                  <a:lnTo>
                    <a:pt x="362" y="3724"/>
                  </a:lnTo>
                  <a:lnTo>
                    <a:pt x="372" y="3724"/>
                  </a:lnTo>
                  <a:lnTo>
                    <a:pt x="372" y="3762"/>
                  </a:lnTo>
                  <a:lnTo>
                    <a:pt x="372" y="3771"/>
                  </a:lnTo>
                  <a:lnTo>
                    <a:pt x="372" y="3809"/>
                  </a:lnTo>
                  <a:lnTo>
                    <a:pt x="362" y="3819"/>
                  </a:lnTo>
                  <a:lnTo>
                    <a:pt x="362" y="3828"/>
                  </a:lnTo>
                  <a:lnTo>
                    <a:pt x="343" y="3819"/>
                  </a:lnTo>
                  <a:lnTo>
                    <a:pt x="334" y="3819"/>
                  </a:lnTo>
                  <a:lnTo>
                    <a:pt x="324" y="3828"/>
                  </a:lnTo>
                  <a:lnTo>
                    <a:pt x="324" y="3838"/>
                  </a:lnTo>
                  <a:lnTo>
                    <a:pt x="315" y="3838"/>
                  </a:lnTo>
                  <a:lnTo>
                    <a:pt x="305" y="3838"/>
                  </a:lnTo>
                  <a:lnTo>
                    <a:pt x="305" y="3847"/>
                  </a:lnTo>
                  <a:lnTo>
                    <a:pt x="296" y="3847"/>
                  </a:lnTo>
                  <a:lnTo>
                    <a:pt x="296" y="3857"/>
                  </a:lnTo>
                  <a:lnTo>
                    <a:pt x="296" y="3866"/>
                  </a:lnTo>
                  <a:lnTo>
                    <a:pt x="296" y="3876"/>
                  </a:lnTo>
                  <a:lnTo>
                    <a:pt x="277" y="3885"/>
                  </a:lnTo>
                  <a:lnTo>
                    <a:pt x="277" y="3895"/>
                  </a:lnTo>
                  <a:lnTo>
                    <a:pt x="277" y="3904"/>
                  </a:lnTo>
                  <a:lnTo>
                    <a:pt x="267" y="3914"/>
                  </a:lnTo>
                  <a:lnTo>
                    <a:pt x="267" y="3923"/>
                  </a:lnTo>
                  <a:lnTo>
                    <a:pt x="267" y="3933"/>
                  </a:lnTo>
                  <a:lnTo>
                    <a:pt x="277" y="3933"/>
                  </a:lnTo>
                  <a:lnTo>
                    <a:pt x="277" y="3942"/>
                  </a:lnTo>
                  <a:lnTo>
                    <a:pt x="277" y="3952"/>
                  </a:lnTo>
                  <a:lnTo>
                    <a:pt x="277" y="3962"/>
                  </a:lnTo>
                  <a:lnTo>
                    <a:pt x="277" y="3971"/>
                  </a:lnTo>
                  <a:lnTo>
                    <a:pt x="267" y="3980"/>
                  </a:lnTo>
                  <a:lnTo>
                    <a:pt x="267" y="3990"/>
                  </a:lnTo>
                  <a:lnTo>
                    <a:pt x="277" y="4000"/>
                  </a:lnTo>
                  <a:lnTo>
                    <a:pt x="286" y="4000"/>
                  </a:lnTo>
                  <a:lnTo>
                    <a:pt x="296" y="4000"/>
                  </a:lnTo>
                  <a:lnTo>
                    <a:pt x="296" y="3990"/>
                  </a:lnTo>
                  <a:lnTo>
                    <a:pt x="305" y="3990"/>
                  </a:lnTo>
                  <a:lnTo>
                    <a:pt x="315" y="3990"/>
                  </a:lnTo>
                  <a:lnTo>
                    <a:pt x="324" y="3990"/>
                  </a:lnTo>
                  <a:lnTo>
                    <a:pt x="334" y="3990"/>
                  </a:lnTo>
                  <a:lnTo>
                    <a:pt x="353" y="3990"/>
                  </a:lnTo>
                  <a:lnTo>
                    <a:pt x="362" y="3990"/>
                  </a:lnTo>
                  <a:lnTo>
                    <a:pt x="372" y="3990"/>
                  </a:lnTo>
                  <a:lnTo>
                    <a:pt x="372" y="4000"/>
                  </a:lnTo>
                  <a:lnTo>
                    <a:pt x="381" y="4009"/>
                  </a:lnTo>
                  <a:lnTo>
                    <a:pt x="391" y="4009"/>
                  </a:lnTo>
                  <a:lnTo>
                    <a:pt x="400" y="4009"/>
                  </a:lnTo>
                  <a:lnTo>
                    <a:pt x="400" y="4000"/>
                  </a:lnTo>
                  <a:lnTo>
                    <a:pt x="400" y="3990"/>
                  </a:lnTo>
                  <a:lnTo>
                    <a:pt x="410" y="3990"/>
                  </a:lnTo>
                  <a:lnTo>
                    <a:pt x="419" y="3980"/>
                  </a:lnTo>
                  <a:lnTo>
                    <a:pt x="439" y="3980"/>
                  </a:lnTo>
                  <a:lnTo>
                    <a:pt x="448" y="3980"/>
                  </a:lnTo>
                  <a:lnTo>
                    <a:pt x="457" y="3980"/>
                  </a:lnTo>
                  <a:lnTo>
                    <a:pt x="467" y="3980"/>
                  </a:lnTo>
                  <a:lnTo>
                    <a:pt x="477" y="3980"/>
                  </a:lnTo>
                  <a:lnTo>
                    <a:pt x="486" y="3980"/>
                  </a:lnTo>
                  <a:lnTo>
                    <a:pt x="495" y="3980"/>
                  </a:lnTo>
                  <a:lnTo>
                    <a:pt x="505" y="3980"/>
                  </a:lnTo>
                  <a:lnTo>
                    <a:pt x="505" y="3990"/>
                  </a:lnTo>
                  <a:lnTo>
                    <a:pt x="505" y="4000"/>
                  </a:lnTo>
                  <a:lnTo>
                    <a:pt x="505" y="4009"/>
                  </a:lnTo>
                  <a:lnTo>
                    <a:pt x="515" y="4009"/>
                  </a:lnTo>
                  <a:lnTo>
                    <a:pt x="515" y="4019"/>
                  </a:lnTo>
                  <a:lnTo>
                    <a:pt x="524" y="4028"/>
                  </a:lnTo>
                  <a:lnTo>
                    <a:pt x="534" y="4038"/>
                  </a:lnTo>
                  <a:lnTo>
                    <a:pt x="534" y="4047"/>
                  </a:lnTo>
                  <a:lnTo>
                    <a:pt x="534" y="4057"/>
                  </a:lnTo>
                  <a:lnTo>
                    <a:pt x="534" y="4066"/>
                  </a:lnTo>
                  <a:lnTo>
                    <a:pt x="543" y="4066"/>
                  </a:lnTo>
                  <a:lnTo>
                    <a:pt x="543" y="4076"/>
                  </a:lnTo>
                  <a:lnTo>
                    <a:pt x="543" y="4085"/>
                  </a:lnTo>
                  <a:lnTo>
                    <a:pt x="553" y="4085"/>
                  </a:lnTo>
                  <a:lnTo>
                    <a:pt x="562" y="4105"/>
                  </a:lnTo>
                  <a:lnTo>
                    <a:pt x="562" y="4114"/>
                  </a:lnTo>
                  <a:lnTo>
                    <a:pt x="572" y="4123"/>
                  </a:lnTo>
                  <a:lnTo>
                    <a:pt x="572" y="4133"/>
                  </a:lnTo>
                  <a:lnTo>
                    <a:pt x="572" y="4143"/>
                  </a:lnTo>
                  <a:lnTo>
                    <a:pt x="562" y="4152"/>
                  </a:lnTo>
                  <a:lnTo>
                    <a:pt x="562" y="4162"/>
                  </a:lnTo>
                  <a:lnTo>
                    <a:pt x="600" y="4152"/>
                  </a:lnTo>
                  <a:lnTo>
                    <a:pt x="610" y="4143"/>
                  </a:lnTo>
                  <a:lnTo>
                    <a:pt x="620" y="4143"/>
                  </a:lnTo>
                  <a:lnTo>
                    <a:pt x="620" y="4133"/>
                  </a:lnTo>
                  <a:lnTo>
                    <a:pt x="629" y="4133"/>
                  </a:lnTo>
                  <a:lnTo>
                    <a:pt x="638" y="4133"/>
                  </a:lnTo>
                  <a:lnTo>
                    <a:pt x="648" y="4133"/>
                  </a:lnTo>
                  <a:lnTo>
                    <a:pt x="648" y="4143"/>
                  </a:lnTo>
                  <a:lnTo>
                    <a:pt x="648" y="4152"/>
                  </a:lnTo>
                  <a:lnTo>
                    <a:pt x="658" y="4162"/>
                  </a:lnTo>
                  <a:lnTo>
                    <a:pt x="667" y="4162"/>
                  </a:lnTo>
                  <a:lnTo>
                    <a:pt x="667" y="4152"/>
                  </a:lnTo>
                  <a:lnTo>
                    <a:pt x="677" y="4152"/>
                  </a:lnTo>
                  <a:lnTo>
                    <a:pt x="686" y="4152"/>
                  </a:lnTo>
                  <a:lnTo>
                    <a:pt x="686" y="4143"/>
                  </a:lnTo>
                  <a:lnTo>
                    <a:pt x="686" y="4123"/>
                  </a:lnTo>
                  <a:lnTo>
                    <a:pt x="696" y="4123"/>
                  </a:lnTo>
                  <a:lnTo>
                    <a:pt x="696" y="4114"/>
                  </a:lnTo>
                  <a:lnTo>
                    <a:pt x="705" y="4114"/>
                  </a:lnTo>
                  <a:lnTo>
                    <a:pt x="715" y="4105"/>
                  </a:lnTo>
                  <a:lnTo>
                    <a:pt x="724" y="4105"/>
                  </a:lnTo>
                  <a:lnTo>
                    <a:pt x="743" y="4095"/>
                  </a:lnTo>
                  <a:lnTo>
                    <a:pt x="753" y="4085"/>
                  </a:lnTo>
                  <a:lnTo>
                    <a:pt x="762" y="4085"/>
                  </a:lnTo>
                  <a:lnTo>
                    <a:pt x="791" y="4076"/>
                  </a:lnTo>
                  <a:lnTo>
                    <a:pt x="800" y="4076"/>
                  </a:lnTo>
                  <a:lnTo>
                    <a:pt x="800" y="4066"/>
                  </a:lnTo>
                  <a:lnTo>
                    <a:pt x="810" y="4066"/>
                  </a:lnTo>
                  <a:lnTo>
                    <a:pt x="819" y="4066"/>
                  </a:lnTo>
                  <a:lnTo>
                    <a:pt x="829" y="4057"/>
                  </a:lnTo>
                  <a:lnTo>
                    <a:pt x="838" y="4057"/>
                  </a:lnTo>
                  <a:lnTo>
                    <a:pt x="848" y="4057"/>
                  </a:lnTo>
                  <a:lnTo>
                    <a:pt x="858" y="4057"/>
                  </a:lnTo>
                  <a:lnTo>
                    <a:pt x="858" y="4038"/>
                  </a:lnTo>
                  <a:lnTo>
                    <a:pt x="867" y="4038"/>
                  </a:lnTo>
                  <a:lnTo>
                    <a:pt x="876" y="4028"/>
                  </a:lnTo>
                  <a:lnTo>
                    <a:pt x="886" y="4019"/>
                  </a:lnTo>
                  <a:lnTo>
                    <a:pt x="896" y="4019"/>
                  </a:lnTo>
                  <a:lnTo>
                    <a:pt x="905" y="4019"/>
                  </a:lnTo>
                  <a:lnTo>
                    <a:pt x="905" y="4009"/>
                  </a:lnTo>
                  <a:lnTo>
                    <a:pt x="896" y="4009"/>
                  </a:lnTo>
                  <a:lnTo>
                    <a:pt x="896" y="4000"/>
                  </a:lnTo>
                  <a:lnTo>
                    <a:pt x="896" y="3990"/>
                  </a:lnTo>
                  <a:lnTo>
                    <a:pt x="896" y="3980"/>
                  </a:lnTo>
                  <a:lnTo>
                    <a:pt x="896" y="3971"/>
                  </a:lnTo>
                  <a:lnTo>
                    <a:pt x="905" y="3962"/>
                  </a:lnTo>
                  <a:lnTo>
                    <a:pt x="905" y="3952"/>
                  </a:lnTo>
                  <a:lnTo>
                    <a:pt x="915" y="3952"/>
                  </a:lnTo>
                  <a:lnTo>
                    <a:pt x="915" y="3942"/>
                  </a:lnTo>
                  <a:lnTo>
                    <a:pt x="924" y="3942"/>
                  </a:lnTo>
                  <a:lnTo>
                    <a:pt x="934" y="3942"/>
                  </a:lnTo>
                  <a:lnTo>
                    <a:pt x="934" y="3933"/>
                  </a:lnTo>
                  <a:lnTo>
                    <a:pt x="934" y="3923"/>
                  </a:lnTo>
                  <a:lnTo>
                    <a:pt x="943" y="3923"/>
                  </a:lnTo>
                  <a:lnTo>
                    <a:pt x="943" y="3933"/>
                  </a:lnTo>
                  <a:lnTo>
                    <a:pt x="943" y="3923"/>
                  </a:lnTo>
                  <a:lnTo>
                    <a:pt x="953" y="3923"/>
                  </a:lnTo>
                  <a:lnTo>
                    <a:pt x="953" y="3914"/>
                  </a:lnTo>
                  <a:lnTo>
                    <a:pt x="953" y="3904"/>
                  </a:lnTo>
                  <a:lnTo>
                    <a:pt x="962" y="3904"/>
                  </a:lnTo>
                  <a:lnTo>
                    <a:pt x="972" y="3904"/>
                  </a:lnTo>
                  <a:lnTo>
                    <a:pt x="981" y="3904"/>
                  </a:lnTo>
                  <a:lnTo>
                    <a:pt x="991" y="3914"/>
                  </a:lnTo>
                  <a:lnTo>
                    <a:pt x="991" y="3923"/>
                  </a:lnTo>
                  <a:lnTo>
                    <a:pt x="1001" y="3923"/>
                  </a:lnTo>
                  <a:lnTo>
                    <a:pt x="1001" y="3914"/>
                  </a:lnTo>
                  <a:lnTo>
                    <a:pt x="1010" y="3914"/>
                  </a:lnTo>
                  <a:lnTo>
                    <a:pt x="1010" y="3904"/>
                  </a:lnTo>
                  <a:lnTo>
                    <a:pt x="1010" y="3914"/>
                  </a:lnTo>
                  <a:lnTo>
                    <a:pt x="1019" y="3914"/>
                  </a:lnTo>
                  <a:lnTo>
                    <a:pt x="1029" y="3914"/>
                  </a:lnTo>
                  <a:lnTo>
                    <a:pt x="1057" y="3914"/>
                  </a:lnTo>
                  <a:lnTo>
                    <a:pt x="1067" y="3904"/>
                  </a:lnTo>
                  <a:lnTo>
                    <a:pt x="1077" y="3904"/>
                  </a:lnTo>
                  <a:lnTo>
                    <a:pt x="1077" y="3895"/>
                  </a:lnTo>
                  <a:lnTo>
                    <a:pt x="1077" y="3885"/>
                  </a:lnTo>
                  <a:lnTo>
                    <a:pt x="1086" y="3885"/>
                  </a:lnTo>
                  <a:lnTo>
                    <a:pt x="1096" y="3885"/>
                  </a:lnTo>
                  <a:lnTo>
                    <a:pt x="1096" y="3876"/>
                  </a:lnTo>
                  <a:lnTo>
                    <a:pt x="1096" y="3866"/>
                  </a:lnTo>
                  <a:lnTo>
                    <a:pt x="1105" y="3866"/>
                  </a:lnTo>
                  <a:lnTo>
                    <a:pt x="1105" y="3857"/>
                  </a:lnTo>
                  <a:lnTo>
                    <a:pt x="1115" y="3857"/>
                  </a:lnTo>
                  <a:lnTo>
                    <a:pt x="1124" y="3857"/>
                  </a:lnTo>
                  <a:lnTo>
                    <a:pt x="1134" y="3857"/>
                  </a:lnTo>
                  <a:lnTo>
                    <a:pt x="1134" y="3847"/>
                  </a:lnTo>
                  <a:lnTo>
                    <a:pt x="1134" y="3838"/>
                  </a:lnTo>
                  <a:lnTo>
                    <a:pt x="1124" y="3828"/>
                  </a:lnTo>
                  <a:lnTo>
                    <a:pt x="1143" y="3819"/>
                  </a:lnTo>
                  <a:lnTo>
                    <a:pt x="1143" y="3809"/>
                  </a:lnTo>
                  <a:lnTo>
                    <a:pt x="1153" y="3809"/>
                  </a:lnTo>
                  <a:lnTo>
                    <a:pt x="1162" y="3809"/>
                  </a:lnTo>
                  <a:lnTo>
                    <a:pt x="1172" y="3819"/>
                  </a:lnTo>
                  <a:lnTo>
                    <a:pt x="1181" y="3819"/>
                  </a:lnTo>
                  <a:lnTo>
                    <a:pt x="1191" y="3819"/>
                  </a:lnTo>
                  <a:lnTo>
                    <a:pt x="1200" y="3828"/>
                  </a:lnTo>
                  <a:lnTo>
                    <a:pt x="1200" y="3838"/>
                  </a:lnTo>
                  <a:lnTo>
                    <a:pt x="1200" y="3847"/>
                  </a:lnTo>
                  <a:lnTo>
                    <a:pt x="1210" y="3847"/>
                  </a:lnTo>
                  <a:lnTo>
                    <a:pt x="1210" y="3838"/>
                  </a:lnTo>
                  <a:lnTo>
                    <a:pt x="1219" y="3838"/>
                  </a:lnTo>
                  <a:lnTo>
                    <a:pt x="1219" y="3847"/>
                  </a:lnTo>
                  <a:lnTo>
                    <a:pt x="1239" y="3847"/>
                  </a:lnTo>
                  <a:lnTo>
                    <a:pt x="1248" y="3847"/>
                  </a:lnTo>
                  <a:lnTo>
                    <a:pt x="1248" y="3857"/>
                  </a:lnTo>
                  <a:lnTo>
                    <a:pt x="1248" y="3866"/>
                  </a:lnTo>
                  <a:lnTo>
                    <a:pt x="1229" y="3866"/>
                  </a:lnTo>
                  <a:lnTo>
                    <a:pt x="1229" y="3876"/>
                  </a:lnTo>
                  <a:lnTo>
                    <a:pt x="1229" y="3885"/>
                  </a:lnTo>
                  <a:lnTo>
                    <a:pt x="1239" y="3885"/>
                  </a:lnTo>
                  <a:lnTo>
                    <a:pt x="1248" y="3885"/>
                  </a:lnTo>
                  <a:lnTo>
                    <a:pt x="1257" y="3885"/>
                  </a:lnTo>
                  <a:lnTo>
                    <a:pt x="1257" y="3895"/>
                  </a:lnTo>
                  <a:lnTo>
                    <a:pt x="1267" y="3895"/>
                  </a:lnTo>
                  <a:lnTo>
                    <a:pt x="1267" y="3904"/>
                  </a:lnTo>
                  <a:lnTo>
                    <a:pt x="1277" y="3914"/>
                  </a:lnTo>
                  <a:lnTo>
                    <a:pt x="1267" y="3923"/>
                  </a:lnTo>
                  <a:lnTo>
                    <a:pt x="1257" y="3933"/>
                  </a:lnTo>
                  <a:lnTo>
                    <a:pt x="1257" y="3952"/>
                  </a:lnTo>
                  <a:lnTo>
                    <a:pt x="1257" y="3962"/>
                  </a:lnTo>
                  <a:lnTo>
                    <a:pt x="1267" y="3962"/>
                  </a:lnTo>
                  <a:lnTo>
                    <a:pt x="1277" y="3962"/>
                  </a:lnTo>
                  <a:lnTo>
                    <a:pt x="1277" y="3971"/>
                  </a:lnTo>
                  <a:lnTo>
                    <a:pt x="1267" y="3971"/>
                  </a:lnTo>
                  <a:lnTo>
                    <a:pt x="1267" y="3980"/>
                  </a:lnTo>
                  <a:lnTo>
                    <a:pt x="1257" y="3980"/>
                  </a:lnTo>
                  <a:lnTo>
                    <a:pt x="1257" y="3990"/>
                  </a:lnTo>
                  <a:lnTo>
                    <a:pt x="1257" y="4000"/>
                  </a:lnTo>
                  <a:lnTo>
                    <a:pt x="1257" y="4009"/>
                  </a:lnTo>
                  <a:lnTo>
                    <a:pt x="1248" y="4028"/>
                  </a:lnTo>
                  <a:lnTo>
                    <a:pt x="1248" y="4038"/>
                  </a:lnTo>
                  <a:lnTo>
                    <a:pt x="1257" y="4038"/>
                  </a:lnTo>
                  <a:lnTo>
                    <a:pt x="1257" y="4047"/>
                  </a:lnTo>
                  <a:lnTo>
                    <a:pt x="1267" y="4047"/>
                  </a:lnTo>
                  <a:lnTo>
                    <a:pt x="1267" y="4057"/>
                  </a:lnTo>
                  <a:lnTo>
                    <a:pt x="1257" y="4057"/>
                  </a:lnTo>
                  <a:lnTo>
                    <a:pt x="1248" y="4066"/>
                  </a:lnTo>
                  <a:lnTo>
                    <a:pt x="1257" y="4066"/>
                  </a:lnTo>
                  <a:lnTo>
                    <a:pt x="1257" y="4076"/>
                  </a:lnTo>
                  <a:lnTo>
                    <a:pt x="1257" y="4085"/>
                  </a:lnTo>
                  <a:lnTo>
                    <a:pt x="1267" y="4085"/>
                  </a:lnTo>
                  <a:lnTo>
                    <a:pt x="1277" y="4085"/>
                  </a:lnTo>
                  <a:lnTo>
                    <a:pt x="1277" y="4095"/>
                  </a:lnTo>
                  <a:lnTo>
                    <a:pt x="1277" y="4105"/>
                  </a:lnTo>
                  <a:lnTo>
                    <a:pt x="1296" y="4105"/>
                  </a:lnTo>
                  <a:lnTo>
                    <a:pt x="1296" y="4114"/>
                  </a:lnTo>
                  <a:lnTo>
                    <a:pt x="1305" y="4114"/>
                  </a:lnTo>
                  <a:lnTo>
                    <a:pt x="1305" y="4123"/>
                  </a:lnTo>
                  <a:lnTo>
                    <a:pt x="1305" y="4133"/>
                  </a:lnTo>
                  <a:lnTo>
                    <a:pt x="1305" y="4143"/>
                  </a:lnTo>
                  <a:lnTo>
                    <a:pt x="1296" y="4143"/>
                  </a:lnTo>
                  <a:lnTo>
                    <a:pt x="1296" y="4152"/>
                  </a:lnTo>
                  <a:lnTo>
                    <a:pt x="1296" y="4162"/>
                  </a:lnTo>
                  <a:lnTo>
                    <a:pt x="1286" y="4162"/>
                  </a:lnTo>
                  <a:lnTo>
                    <a:pt x="1296" y="4171"/>
                  </a:lnTo>
                  <a:lnTo>
                    <a:pt x="1296" y="4181"/>
                  </a:lnTo>
                  <a:lnTo>
                    <a:pt x="1296" y="4190"/>
                  </a:lnTo>
                  <a:lnTo>
                    <a:pt x="1305" y="4190"/>
                  </a:lnTo>
                  <a:lnTo>
                    <a:pt x="1305" y="4200"/>
                  </a:lnTo>
                  <a:lnTo>
                    <a:pt x="1305" y="4209"/>
                  </a:lnTo>
                  <a:lnTo>
                    <a:pt x="1296" y="4209"/>
                  </a:lnTo>
                  <a:lnTo>
                    <a:pt x="1286" y="4219"/>
                  </a:lnTo>
                  <a:lnTo>
                    <a:pt x="1286" y="4209"/>
                  </a:lnTo>
                  <a:lnTo>
                    <a:pt x="1277" y="4209"/>
                  </a:lnTo>
                  <a:lnTo>
                    <a:pt x="1267" y="4209"/>
                  </a:lnTo>
                  <a:lnTo>
                    <a:pt x="1239" y="4219"/>
                  </a:lnTo>
                  <a:lnTo>
                    <a:pt x="1229" y="4219"/>
                  </a:lnTo>
                  <a:lnTo>
                    <a:pt x="1210" y="4219"/>
                  </a:lnTo>
                  <a:lnTo>
                    <a:pt x="1191" y="4219"/>
                  </a:lnTo>
                  <a:lnTo>
                    <a:pt x="1191" y="4228"/>
                  </a:lnTo>
                  <a:lnTo>
                    <a:pt x="1181" y="4219"/>
                  </a:lnTo>
                  <a:lnTo>
                    <a:pt x="1181" y="4228"/>
                  </a:lnTo>
                  <a:lnTo>
                    <a:pt x="1181" y="4219"/>
                  </a:lnTo>
                  <a:lnTo>
                    <a:pt x="1162" y="4219"/>
                  </a:lnTo>
                  <a:lnTo>
                    <a:pt x="1162" y="4209"/>
                  </a:lnTo>
                  <a:lnTo>
                    <a:pt x="1143" y="4228"/>
                  </a:lnTo>
                  <a:lnTo>
                    <a:pt x="1134" y="4228"/>
                  </a:lnTo>
                  <a:lnTo>
                    <a:pt x="1134" y="4219"/>
                  </a:lnTo>
                  <a:lnTo>
                    <a:pt x="1124" y="4219"/>
                  </a:lnTo>
                  <a:lnTo>
                    <a:pt x="1115" y="4228"/>
                  </a:lnTo>
                  <a:lnTo>
                    <a:pt x="1086" y="4228"/>
                  </a:lnTo>
                  <a:lnTo>
                    <a:pt x="1077" y="4219"/>
                  </a:lnTo>
                  <a:lnTo>
                    <a:pt x="1067" y="4219"/>
                  </a:lnTo>
                  <a:lnTo>
                    <a:pt x="1057" y="4219"/>
                  </a:lnTo>
                  <a:lnTo>
                    <a:pt x="1048" y="4219"/>
                  </a:lnTo>
                  <a:lnTo>
                    <a:pt x="1048" y="4209"/>
                  </a:lnTo>
                  <a:lnTo>
                    <a:pt x="1039" y="4209"/>
                  </a:lnTo>
                  <a:lnTo>
                    <a:pt x="1029" y="4219"/>
                  </a:lnTo>
                  <a:lnTo>
                    <a:pt x="1019" y="4209"/>
                  </a:lnTo>
                  <a:lnTo>
                    <a:pt x="1010" y="4209"/>
                  </a:lnTo>
                  <a:lnTo>
                    <a:pt x="1010" y="4219"/>
                  </a:lnTo>
                  <a:lnTo>
                    <a:pt x="1001" y="4219"/>
                  </a:lnTo>
                  <a:lnTo>
                    <a:pt x="1001" y="4228"/>
                  </a:lnTo>
                  <a:lnTo>
                    <a:pt x="991" y="4238"/>
                  </a:lnTo>
                  <a:lnTo>
                    <a:pt x="1001" y="4238"/>
                  </a:lnTo>
                  <a:lnTo>
                    <a:pt x="1001" y="4247"/>
                  </a:lnTo>
                  <a:lnTo>
                    <a:pt x="1001" y="4257"/>
                  </a:lnTo>
                  <a:lnTo>
                    <a:pt x="1001" y="4266"/>
                  </a:lnTo>
                  <a:lnTo>
                    <a:pt x="1010" y="4266"/>
                  </a:lnTo>
                  <a:lnTo>
                    <a:pt x="1019" y="4266"/>
                  </a:lnTo>
                  <a:lnTo>
                    <a:pt x="1019" y="4276"/>
                  </a:lnTo>
                  <a:lnTo>
                    <a:pt x="1019" y="4285"/>
                  </a:lnTo>
                  <a:lnTo>
                    <a:pt x="1019" y="4295"/>
                  </a:lnTo>
                  <a:lnTo>
                    <a:pt x="1019" y="4304"/>
                  </a:lnTo>
                  <a:lnTo>
                    <a:pt x="1029" y="4304"/>
                  </a:lnTo>
                  <a:lnTo>
                    <a:pt x="1039" y="4304"/>
                  </a:lnTo>
                  <a:lnTo>
                    <a:pt x="1039" y="4323"/>
                  </a:lnTo>
                  <a:lnTo>
                    <a:pt x="1048" y="4323"/>
                  </a:lnTo>
                  <a:lnTo>
                    <a:pt x="1048" y="4333"/>
                  </a:lnTo>
                  <a:lnTo>
                    <a:pt x="1067" y="4333"/>
                  </a:lnTo>
                  <a:lnTo>
                    <a:pt x="1077" y="4333"/>
                  </a:lnTo>
                  <a:lnTo>
                    <a:pt x="1077" y="4343"/>
                  </a:lnTo>
                  <a:lnTo>
                    <a:pt x="1077" y="4352"/>
                  </a:lnTo>
                  <a:lnTo>
                    <a:pt x="1067" y="4361"/>
                  </a:lnTo>
                  <a:lnTo>
                    <a:pt x="1067" y="4371"/>
                  </a:lnTo>
                  <a:lnTo>
                    <a:pt x="1057" y="4381"/>
                  </a:lnTo>
                  <a:lnTo>
                    <a:pt x="1039" y="4390"/>
                  </a:lnTo>
                  <a:lnTo>
                    <a:pt x="1039" y="4400"/>
                  </a:lnTo>
                  <a:lnTo>
                    <a:pt x="1029" y="4400"/>
                  </a:lnTo>
                  <a:lnTo>
                    <a:pt x="1019" y="4400"/>
                  </a:lnTo>
                  <a:lnTo>
                    <a:pt x="1019" y="4409"/>
                  </a:lnTo>
                  <a:lnTo>
                    <a:pt x="1010" y="4409"/>
                  </a:lnTo>
                  <a:lnTo>
                    <a:pt x="1001" y="4409"/>
                  </a:lnTo>
                  <a:lnTo>
                    <a:pt x="1001" y="4419"/>
                  </a:lnTo>
                  <a:lnTo>
                    <a:pt x="991" y="4419"/>
                  </a:lnTo>
                  <a:lnTo>
                    <a:pt x="981" y="4419"/>
                  </a:lnTo>
                  <a:lnTo>
                    <a:pt x="962" y="4419"/>
                  </a:lnTo>
                  <a:lnTo>
                    <a:pt x="962" y="4428"/>
                  </a:lnTo>
                  <a:lnTo>
                    <a:pt x="962" y="4438"/>
                  </a:lnTo>
                  <a:lnTo>
                    <a:pt x="953" y="4438"/>
                  </a:lnTo>
                  <a:lnTo>
                    <a:pt x="934" y="4457"/>
                  </a:lnTo>
                  <a:lnTo>
                    <a:pt x="934" y="4466"/>
                  </a:lnTo>
                  <a:lnTo>
                    <a:pt x="924" y="4466"/>
                  </a:lnTo>
                  <a:lnTo>
                    <a:pt x="924" y="4476"/>
                  </a:lnTo>
                  <a:lnTo>
                    <a:pt x="915" y="4485"/>
                  </a:lnTo>
                  <a:lnTo>
                    <a:pt x="924" y="4495"/>
                  </a:lnTo>
                  <a:lnTo>
                    <a:pt x="924" y="4514"/>
                  </a:lnTo>
                  <a:lnTo>
                    <a:pt x="915" y="4514"/>
                  </a:lnTo>
                  <a:lnTo>
                    <a:pt x="905" y="4514"/>
                  </a:lnTo>
                  <a:lnTo>
                    <a:pt x="896" y="4524"/>
                  </a:lnTo>
                  <a:lnTo>
                    <a:pt x="905" y="4533"/>
                  </a:lnTo>
                  <a:lnTo>
                    <a:pt x="905" y="4542"/>
                  </a:lnTo>
                  <a:lnTo>
                    <a:pt x="915" y="4542"/>
                  </a:lnTo>
                  <a:lnTo>
                    <a:pt x="915" y="4552"/>
                  </a:lnTo>
                  <a:lnTo>
                    <a:pt x="905" y="4571"/>
                  </a:lnTo>
                  <a:lnTo>
                    <a:pt x="896" y="4571"/>
                  </a:lnTo>
                  <a:lnTo>
                    <a:pt x="896" y="4581"/>
                  </a:lnTo>
                  <a:lnTo>
                    <a:pt x="896" y="4590"/>
                  </a:lnTo>
                  <a:lnTo>
                    <a:pt x="886" y="4590"/>
                  </a:lnTo>
                  <a:lnTo>
                    <a:pt x="886" y="4581"/>
                  </a:lnTo>
                  <a:lnTo>
                    <a:pt x="876" y="4581"/>
                  </a:lnTo>
                  <a:lnTo>
                    <a:pt x="867" y="4590"/>
                  </a:lnTo>
                  <a:lnTo>
                    <a:pt x="858" y="4600"/>
                  </a:lnTo>
                  <a:lnTo>
                    <a:pt x="858" y="4609"/>
                  </a:lnTo>
                  <a:lnTo>
                    <a:pt x="848" y="4609"/>
                  </a:lnTo>
                  <a:lnTo>
                    <a:pt x="848" y="4600"/>
                  </a:lnTo>
                  <a:lnTo>
                    <a:pt x="838" y="4609"/>
                  </a:lnTo>
                  <a:lnTo>
                    <a:pt x="838" y="4619"/>
                  </a:lnTo>
                  <a:lnTo>
                    <a:pt x="838" y="4628"/>
                  </a:lnTo>
                  <a:lnTo>
                    <a:pt x="829" y="4628"/>
                  </a:lnTo>
                  <a:lnTo>
                    <a:pt x="819" y="4628"/>
                  </a:lnTo>
                  <a:lnTo>
                    <a:pt x="810" y="4628"/>
                  </a:lnTo>
                  <a:lnTo>
                    <a:pt x="810" y="4638"/>
                  </a:lnTo>
                  <a:lnTo>
                    <a:pt x="800" y="4647"/>
                  </a:lnTo>
                  <a:lnTo>
                    <a:pt x="791" y="4657"/>
                  </a:lnTo>
                  <a:lnTo>
                    <a:pt x="762" y="4676"/>
                  </a:lnTo>
                  <a:lnTo>
                    <a:pt x="724" y="4676"/>
                  </a:lnTo>
                  <a:lnTo>
                    <a:pt x="724" y="4685"/>
                  </a:lnTo>
                  <a:lnTo>
                    <a:pt x="734" y="4685"/>
                  </a:lnTo>
                  <a:lnTo>
                    <a:pt x="734" y="4695"/>
                  </a:lnTo>
                  <a:lnTo>
                    <a:pt x="734" y="4704"/>
                  </a:lnTo>
                  <a:lnTo>
                    <a:pt x="734" y="4714"/>
                  </a:lnTo>
                  <a:lnTo>
                    <a:pt x="734" y="4724"/>
                  </a:lnTo>
                  <a:lnTo>
                    <a:pt x="743" y="4733"/>
                  </a:lnTo>
                  <a:lnTo>
                    <a:pt x="753" y="4733"/>
                  </a:lnTo>
                  <a:lnTo>
                    <a:pt x="753" y="4742"/>
                  </a:lnTo>
                  <a:lnTo>
                    <a:pt x="762" y="4742"/>
                  </a:lnTo>
                  <a:lnTo>
                    <a:pt x="762" y="4752"/>
                  </a:lnTo>
                  <a:lnTo>
                    <a:pt x="772" y="4752"/>
                  </a:lnTo>
                  <a:lnTo>
                    <a:pt x="781" y="4781"/>
                  </a:lnTo>
                  <a:lnTo>
                    <a:pt x="781" y="4790"/>
                  </a:lnTo>
                  <a:lnTo>
                    <a:pt x="772" y="4790"/>
                  </a:lnTo>
                  <a:lnTo>
                    <a:pt x="762" y="4790"/>
                  </a:lnTo>
                  <a:lnTo>
                    <a:pt x="753" y="4790"/>
                  </a:lnTo>
                  <a:lnTo>
                    <a:pt x="743" y="4790"/>
                  </a:lnTo>
                  <a:lnTo>
                    <a:pt x="734" y="4800"/>
                  </a:lnTo>
                  <a:lnTo>
                    <a:pt x="724" y="4819"/>
                  </a:lnTo>
                  <a:lnTo>
                    <a:pt x="724" y="4838"/>
                  </a:lnTo>
                  <a:lnTo>
                    <a:pt x="724" y="4847"/>
                  </a:lnTo>
                  <a:lnTo>
                    <a:pt x="715" y="4847"/>
                  </a:lnTo>
                  <a:lnTo>
                    <a:pt x="705" y="4847"/>
                  </a:lnTo>
                  <a:lnTo>
                    <a:pt x="696" y="4857"/>
                  </a:lnTo>
                  <a:lnTo>
                    <a:pt x="696" y="4866"/>
                  </a:lnTo>
                  <a:lnTo>
                    <a:pt x="705" y="4876"/>
                  </a:lnTo>
                  <a:lnTo>
                    <a:pt x="696" y="4876"/>
                  </a:lnTo>
                  <a:lnTo>
                    <a:pt x="696" y="4885"/>
                  </a:lnTo>
                  <a:lnTo>
                    <a:pt x="696" y="4895"/>
                  </a:lnTo>
                  <a:lnTo>
                    <a:pt x="696" y="4905"/>
                  </a:lnTo>
                  <a:lnTo>
                    <a:pt x="696" y="4914"/>
                  </a:lnTo>
                  <a:lnTo>
                    <a:pt x="696" y="4933"/>
                  </a:lnTo>
                  <a:lnTo>
                    <a:pt x="686" y="4943"/>
                  </a:lnTo>
                  <a:lnTo>
                    <a:pt x="677" y="4943"/>
                  </a:lnTo>
                  <a:lnTo>
                    <a:pt x="667" y="4943"/>
                  </a:lnTo>
                  <a:lnTo>
                    <a:pt x="667" y="4952"/>
                  </a:lnTo>
                  <a:lnTo>
                    <a:pt x="667" y="4962"/>
                  </a:lnTo>
                  <a:lnTo>
                    <a:pt x="667" y="4971"/>
                  </a:lnTo>
                  <a:lnTo>
                    <a:pt x="677" y="4971"/>
                  </a:lnTo>
                  <a:lnTo>
                    <a:pt x="686" y="4981"/>
                  </a:lnTo>
                  <a:lnTo>
                    <a:pt x="696" y="4990"/>
                  </a:lnTo>
                  <a:lnTo>
                    <a:pt x="686" y="4990"/>
                  </a:lnTo>
                  <a:lnTo>
                    <a:pt x="686" y="5000"/>
                  </a:lnTo>
                  <a:lnTo>
                    <a:pt x="677" y="5019"/>
                  </a:lnTo>
                  <a:lnTo>
                    <a:pt x="677" y="5028"/>
                  </a:lnTo>
                  <a:lnTo>
                    <a:pt x="686" y="5028"/>
                  </a:lnTo>
                  <a:lnTo>
                    <a:pt x="677" y="5028"/>
                  </a:lnTo>
                  <a:lnTo>
                    <a:pt x="677" y="5038"/>
                  </a:lnTo>
                  <a:lnTo>
                    <a:pt x="677" y="5047"/>
                  </a:lnTo>
                  <a:lnTo>
                    <a:pt x="677" y="5057"/>
                  </a:lnTo>
                  <a:lnTo>
                    <a:pt x="686" y="5057"/>
                  </a:lnTo>
                  <a:lnTo>
                    <a:pt x="677" y="5057"/>
                  </a:lnTo>
                  <a:lnTo>
                    <a:pt x="677" y="5066"/>
                  </a:lnTo>
                  <a:lnTo>
                    <a:pt x="677" y="5076"/>
                  </a:lnTo>
                  <a:lnTo>
                    <a:pt x="677" y="5085"/>
                  </a:lnTo>
                  <a:lnTo>
                    <a:pt x="696" y="5095"/>
                  </a:lnTo>
                  <a:lnTo>
                    <a:pt x="696" y="5085"/>
                  </a:lnTo>
                  <a:lnTo>
                    <a:pt x="696" y="5076"/>
                  </a:lnTo>
                  <a:lnTo>
                    <a:pt x="696" y="5066"/>
                  </a:lnTo>
                  <a:lnTo>
                    <a:pt x="705" y="5066"/>
                  </a:lnTo>
                  <a:lnTo>
                    <a:pt x="715" y="5066"/>
                  </a:lnTo>
                  <a:lnTo>
                    <a:pt x="724" y="5066"/>
                  </a:lnTo>
                  <a:lnTo>
                    <a:pt x="724" y="5057"/>
                  </a:lnTo>
                  <a:lnTo>
                    <a:pt x="734" y="5057"/>
                  </a:lnTo>
                  <a:lnTo>
                    <a:pt x="743" y="5057"/>
                  </a:lnTo>
                  <a:lnTo>
                    <a:pt x="762" y="5076"/>
                  </a:lnTo>
                  <a:lnTo>
                    <a:pt x="762" y="5085"/>
                  </a:lnTo>
                  <a:lnTo>
                    <a:pt x="762" y="5095"/>
                  </a:lnTo>
                  <a:lnTo>
                    <a:pt x="753" y="5104"/>
                  </a:lnTo>
                  <a:lnTo>
                    <a:pt x="743" y="5114"/>
                  </a:lnTo>
                  <a:lnTo>
                    <a:pt x="743" y="5123"/>
                  </a:lnTo>
                  <a:lnTo>
                    <a:pt x="743" y="5133"/>
                  </a:lnTo>
                  <a:lnTo>
                    <a:pt x="753" y="5133"/>
                  </a:lnTo>
                  <a:lnTo>
                    <a:pt x="762" y="5133"/>
                  </a:lnTo>
                  <a:lnTo>
                    <a:pt x="762" y="5143"/>
                  </a:lnTo>
                  <a:lnTo>
                    <a:pt x="772" y="5143"/>
                  </a:lnTo>
                  <a:lnTo>
                    <a:pt x="781" y="5143"/>
                  </a:lnTo>
                  <a:lnTo>
                    <a:pt x="781" y="5133"/>
                  </a:lnTo>
                  <a:lnTo>
                    <a:pt x="781" y="5123"/>
                  </a:lnTo>
                  <a:lnTo>
                    <a:pt x="791" y="5123"/>
                  </a:lnTo>
                  <a:lnTo>
                    <a:pt x="800" y="5123"/>
                  </a:lnTo>
                  <a:lnTo>
                    <a:pt x="810" y="5133"/>
                  </a:lnTo>
                  <a:lnTo>
                    <a:pt x="819" y="5143"/>
                  </a:lnTo>
                  <a:lnTo>
                    <a:pt x="819" y="5152"/>
                  </a:lnTo>
                  <a:lnTo>
                    <a:pt x="819" y="5143"/>
                  </a:lnTo>
                  <a:lnTo>
                    <a:pt x="829" y="5143"/>
                  </a:lnTo>
                  <a:lnTo>
                    <a:pt x="838" y="5133"/>
                  </a:lnTo>
                  <a:lnTo>
                    <a:pt x="848" y="5133"/>
                  </a:lnTo>
                  <a:lnTo>
                    <a:pt x="858" y="5143"/>
                  </a:lnTo>
                  <a:lnTo>
                    <a:pt x="858" y="5152"/>
                  </a:lnTo>
                  <a:lnTo>
                    <a:pt x="858" y="5161"/>
                  </a:lnTo>
                  <a:lnTo>
                    <a:pt x="867" y="5161"/>
                  </a:lnTo>
                  <a:lnTo>
                    <a:pt x="876" y="5161"/>
                  </a:lnTo>
                  <a:lnTo>
                    <a:pt x="876" y="5171"/>
                  </a:lnTo>
                  <a:lnTo>
                    <a:pt x="886" y="5181"/>
                  </a:lnTo>
                  <a:lnTo>
                    <a:pt x="896" y="5181"/>
                  </a:lnTo>
                  <a:lnTo>
                    <a:pt x="905" y="5190"/>
                  </a:lnTo>
                  <a:lnTo>
                    <a:pt x="896" y="5190"/>
                  </a:lnTo>
                  <a:lnTo>
                    <a:pt x="896" y="5200"/>
                  </a:lnTo>
                  <a:lnTo>
                    <a:pt x="896" y="5209"/>
                  </a:lnTo>
                  <a:lnTo>
                    <a:pt x="886" y="5219"/>
                  </a:lnTo>
                  <a:lnTo>
                    <a:pt x="886" y="5228"/>
                  </a:lnTo>
                  <a:lnTo>
                    <a:pt x="876" y="5228"/>
                  </a:lnTo>
                  <a:lnTo>
                    <a:pt x="886" y="5238"/>
                  </a:lnTo>
                  <a:lnTo>
                    <a:pt x="886" y="5247"/>
                  </a:lnTo>
                  <a:lnTo>
                    <a:pt x="886" y="5257"/>
                  </a:lnTo>
                  <a:lnTo>
                    <a:pt x="896" y="5257"/>
                  </a:lnTo>
                  <a:lnTo>
                    <a:pt x="896" y="5247"/>
                  </a:lnTo>
                  <a:lnTo>
                    <a:pt x="905" y="5247"/>
                  </a:lnTo>
                  <a:lnTo>
                    <a:pt x="905" y="5257"/>
                  </a:lnTo>
                  <a:lnTo>
                    <a:pt x="915" y="5257"/>
                  </a:lnTo>
                  <a:lnTo>
                    <a:pt x="915" y="5247"/>
                  </a:lnTo>
                  <a:lnTo>
                    <a:pt x="924" y="5247"/>
                  </a:lnTo>
                  <a:lnTo>
                    <a:pt x="924" y="5257"/>
                  </a:lnTo>
                  <a:lnTo>
                    <a:pt x="934" y="5257"/>
                  </a:lnTo>
                  <a:lnTo>
                    <a:pt x="934" y="5266"/>
                  </a:lnTo>
                  <a:lnTo>
                    <a:pt x="934" y="5276"/>
                  </a:lnTo>
                  <a:lnTo>
                    <a:pt x="943" y="5295"/>
                  </a:lnTo>
                  <a:lnTo>
                    <a:pt x="943" y="5304"/>
                  </a:lnTo>
                  <a:lnTo>
                    <a:pt x="943" y="5314"/>
                  </a:lnTo>
                  <a:lnTo>
                    <a:pt x="953" y="5314"/>
                  </a:lnTo>
                  <a:lnTo>
                    <a:pt x="953" y="5324"/>
                  </a:lnTo>
                  <a:lnTo>
                    <a:pt x="943" y="5333"/>
                  </a:lnTo>
                  <a:lnTo>
                    <a:pt x="934" y="5333"/>
                  </a:lnTo>
                  <a:lnTo>
                    <a:pt x="924" y="5333"/>
                  </a:lnTo>
                  <a:lnTo>
                    <a:pt x="924" y="5342"/>
                  </a:lnTo>
                  <a:lnTo>
                    <a:pt x="934" y="5352"/>
                  </a:lnTo>
                  <a:lnTo>
                    <a:pt x="943" y="5352"/>
                  </a:lnTo>
                  <a:lnTo>
                    <a:pt x="953" y="5352"/>
                  </a:lnTo>
                  <a:lnTo>
                    <a:pt x="962" y="5362"/>
                  </a:lnTo>
                  <a:lnTo>
                    <a:pt x="972" y="5362"/>
                  </a:lnTo>
                  <a:lnTo>
                    <a:pt x="972" y="5371"/>
                  </a:lnTo>
                  <a:lnTo>
                    <a:pt x="972" y="5381"/>
                  </a:lnTo>
                  <a:lnTo>
                    <a:pt x="972" y="5390"/>
                  </a:lnTo>
                  <a:lnTo>
                    <a:pt x="981" y="5390"/>
                  </a:lnTo>
                  <a:lnTo>
                    <a:pt x="981" y="5400"/>
                  </a:lnTo>
                  <a:lnTo>
                    <a:pt x="981" y="5409"/>
                  </a:lnTo>
                  <a:lnTo>
                    <a:pt x="981" y="5419"/>
                  </a:lnTo>
                  <a:lnTo>
                    <a:pt x="991" y="5419"/>
                  </a:lnTo>
                  <a:lnTo>
                    <a:pt x="991" y="5428"/>
                  </a:lnTo>
                  <a:lnTo>
                    <a:pt x="981" y="5495"/>
                  </a:lnTo>
                  <a:lnTo>
                    <a:pt x="991" y="5495"/>
                  </a:lnTo>
                  <a:lnTo>
                    <a:pt x="1001" y="5495"/>
                  </a:lnTo>
                  <a:lnTo>
                    <a:pt x="1001" y="5504"/>
                  </a:lnTo>
                  <a:lnTo>
                    <a:pt x="1001" y="5495"/>
                  </a:lnTo>
                  <a:lnTo>
                    <a:pt x="1010" y="5495"/>
                  </a:lnTo>
                  <a:lnTo>
                    <a:pt x="1010" y="5485"/>
                  </a:lnTo>
                  <a:lnTo>
                    <a:pt x="1019" y="5485"/>
                  </a:lnTo>
                  <a:lnTo>
                    <a:pt x="1019" y="5476"/>
                  </a:lnTo>
                  <a:lnTo>
                    <a:pt x="1029" y="5466"/>
                  </a:lnTo>
                  <a:lnTo>
                    <a:pt x="1057" y="5447"/>
                  </a:lnTo>
                  <a:lnTo>
                    <a:pt x="1057" y="5438"/>
                  </a:lnTo>
                  <a:lnTo>
                    <a:pt x="1067" y="5438"/>
                  </a:lnTo>
                  <a:lnTo>
                    <a:pt x="1077" y="5438"/>
                  </a:lnTo>
                  <a:lnTo>
                    <a:pt x="1077" y="5447"/>
                  </a:lnTo>
                  <a:lnTo>
                    <a:pt x="1086" y="5447"/>
                  </a:lnTo>
                  <a:lnTo>
                    <a:pt x="1096" y="5447"/>
                  </a:lnTo>
                  <a:lnTo>
                    <a:pt x="1115" y="5457"/>
                  </a:lnTo>
                  <a:lnTo>
                    <a:pt x="1115" y="5447"/>
                  </a:lnTo>
                  <a:lnTo>
                    <a:pt x="1105" y="5438"/>
                  </a:lnTo>
                  <a:lnTo>
                    <a:pt x="1105" y="5428"/>
                  </a:lnTo>
                  <a:lnTo>
                    <a:pt x="1105" y="5419"/>
                  </a:lnTo>
                  <a:lnTo>
                    <a:pt x="1105" y="5409"/>
                  </a:lnTo>
                  <a:lnTo>
                    <a:pt x="1115" y="5400"/>
                  </a:lnTo>
                  <a:lnTo>
                    <a:pt x="1115" y="5390"/>
                  </a:lnTo>
                  <a:lnTo>
                    <a:pt x="1105" y="5390"/>
                  </a:lnTo>
                  <a:lnTo>
                    <a:pt x="1105" y="5381"/>
                  </a:lnTo>
                  <a:lnTo>
                    <a:pt x="1105" y="5371"/>
                  </a:lnTo>
                  <a:lnTo>
                    <a:pt x="1115" y="5362"/>
                  </a:lnTo>
                  <a:lnTo>
                    <a:pt x="1124" y="5362"/>
                  </a:lnTo>
                  <a:lnTo>
                    <a:pt x="1143" y="5362"/>
                  </a:lnTo>
                  <a:lnTo>
                    <a:pt x="1153" y="5362"/>
                  </a:lnTo>
                  <a:lnTo>
                    <a:pt x="1162" y="5371"/>
                  </a:lnTo>
                  <a:lnTo>
                    <a:pt x="1181" y="5371"/>
                  </a:lnTo>
                  <a:lnTo>
                    <a:pt x="1191" y="5381"/>
                  </a:lnTo>
                  <a:lnTo>
                    <a:pt x="1191" y="5390"/>
                  </a:lnTo>
                  <a:lnTo>
                    <a:pt x="1191" y="5400"/>
                  </a:lnTo>
                  <a:lnTo>
                    <a:pt x="1191" y="5409"/>
                  </a:lnTo>
                  <a:lnTo>
                    <a:pt x="1200" y="5409"/>
                  </a:lnTo>
                  <a:lnTo>
                    <a:pt x="1200" y="5400"/>
                  </a:lnTo>
                  <a:lnTo>
                    <a:pt x="1210" y="5400"/>
                  </a:lnTo>
                  <a:lnTo>
                    <a:pt x="1219" y="5400"/>
                  </a:lnTo>
                  <a:lnTo>
                    <a:pt x="1229" y="5390"/>
                  </a:lnTo>
                  <a:lnTo>
                    <a:pt x="1229" y="5381"/>
                  </a:lnTo>
                  <a:lnTo>
                    <a:pt x="1239" y="5381"/>
                  </a:lnTo>
                  <a:lnTo>
                    <a:pt x="1248" y="5390"/>
                  </a:lnTo>
                  <a:lnTo>
                    <a:pt x="1248" y="5381"/>
                  </a:lnTo>
                  <a:lnTo>
                    <a:pt x="1267" y="5371"/>
                  </a:lnTo>
                  <a:lnTo>
                    <a:pt x="1267" y="5362"/>
                  </a:lnTo>
                  <a:lnTo>
                    <a:pt x="1277" y="5362"/>
                  </a:lnTo>
                  <a:lnTo>
                    <a:pt x="1277" y="5371"/>
                  </a:lnTo>
                  <a:lnTo>
                    <a:pt x="1286" y="5381"/>
                  </a:lnTo>
                  <a:lnTo>
                    <a:pt x="1286" y="5390"/>
                  </a:lnTo>
                  <a:lnTo>
                    <a:pt x="1296" y="5390"/>
                  </a:lnTo>
                  <a:lnTo>
                    <a:pt x="1305" y="5381"/>
                  </a:lnTo>
                  <a:lnTo>
                    <a:pt x="1315" y="5381"/>
                  </a:lnTo>
                  <a:lnTo>
                    <a:pt x="1324" y="5381"/>
                  </a:lnTo>
                  <a:lnTo>
                    <a:pt x="1334" y="5381"/>
                  </a:lnTo>
                  <a:lnTo>
                    <a:pt x="1343" y="5381"/>
                  </a:lnTo>
                  <a:lnTo>
                    <a:pt x="1353" y="5390"/>
                  </a:lnTo>
                  <a:lnTo>
                    <a:pt x="1362" y="5390"/>
                  </a:lnTo>
                  <a:lnTo>
                    <a:pt x="1372" y="5390"/>
                  </a:lnTo>
                  <a:lnTo>
                    <a:pt x="1381" y="5400"/>
                  </a:lnTo>
                  <a:lnTo>
                    <a:pt x="1420" y="5447"/>
                  </a:lnTo>
                  <a:lnTo>
                    <a:pt x="1438" y="5485"/>
                  </a:lnTo>
                  <a:lnTo>
                    <a:pt x="1448" y="5495"/>
                  </a:lnTo>
                  <a:lnTo>
                    <a:pt x="1553" y="5476"/>
                  </a:lnTo>
                  <a:lnTo>
                    <a:pt x="1553" y="5485"/>
                  </a:lnTo>
                  <a:lnTo>
                    <a:pt x="1562" y="5485"/>
                  </a:lnTo>
                  <a:lnTo>
                    <a:pt x="1562" y="5495"/>
                  </a:lnTo>
                  <a:lnTo>
                    <a:pt x="1572" y="5495"/>
                  </a:lnTo>
                  <a:lnTo>
                    <a:pt x="1581" y="5504"/>
                  </a:lnTo>
                  <a:lnTo>
                    <a:pt x="1591" y="5504"/>
                  </a:lnTo>
                  <a:lnTo>
                    <a:pt x="1600" y="5504"/>
                  </a:lnTo>
                  <a:lnTo>
                    <a:pt x="1610" y="5504"/>
                  </a:lnTo>
                  <a:lnTo>
                    <a:pt x="1620" y="5495"/>
                  </a:lnTo>
                  <a:lnTo>
                    <a:pt x="1629" y="5495"/>
                  </a:lnTo>
                  <a:lnTo>
                    <a:pt x="1638" y="5495"/>
                  </a:lnTo>
                  <a:lnTo>
                    <a:pt x="1638" y="5485"/>
                  </a:lnTo>
                  <a:lnTo>
                    <a:pt x="1648" y="5485"/>
                  </a:lnTo>
                  <a:lnTo>
                    <a:pt x="1648" y="5476"/>
                  </a:lnTo>
                  <a:lnTo>
                    <a:pt x="1658" y="5476"/>
                  </a:lnTo>
                  <a:lnTo>
                    <a:pt x="1658" y="5466"/>
                  </a:lnTo>
                  <a:lnTo>
                    <a:pt x="1658" y="5476"/>
                  </a:lnTo>
                  <a:lnTo>
                    <a:pt x="1667" y="5476"/>
                  </a:lnTo>
                  <a:lnTo>
                    <a:pt x="1667" y="5466"/>
                  </a:lnTo>
                  <a:lnTo>
                    <a:pt x="1667" y="5457"/>
                  </a:lnTo>
                  <a:lnTo>
                    <a:pt x="1658" y="5457"/>
                  </a:lnTo>
                  <a:lnTo>
                    <a:pt x="1658" y="5447"/>
                  </a:lnTo>
                  <a:lnTo>
                    <a:pt x="1667" y="5447"/>
                  </a:lnTo>
                  <a:lnTo>
                    <a:pt x="1676" y="5447"/>
                  </a:lnTo>
                  <a:lnTo>
                    <a:pt x="1686" y="5438"/>
                  </a:lnTo>
                  <a:lnTo>
                    <a:pt x="1696" y="5438"/>
                  </a:lnTo>
                  <a:lnTo>
                    <a:pt x="1696" y="5447"/>
                  </a:lnTo>
                  <a:lnTo>
                    <a:pt x="1705" y="5447"/>
                  </a:lnTo>
                  <a:lnTo>
                    <a:pt x="1715" y="5457"/>
                  </a:lnTo>
                  <a:lnTo>
                    <a:pt x="1724" y="5457"/>
                  </a:lnTo>
                  <a:lnTo>
                    <a:pt x="1734" y="5457"/>
                  </a:lnTo>
                  <a:lnTo>
                    <a:pt x="1734" y="5466"/>
                  </a:lnTo>
                  <a:lnTo>
                    <a:pt x="1753" y="5466"/>
                  </a:lnTo>
                  <a:lnTo>
                    <a:pt x="1753" y="5457"/>
                  </a:lnTo>
                  <a:lnTo>
                    <a:pt x="1762" y="5457"/>
                  </a:lnTo>
                  <a:lnTo>
                    <a:pt x="1762" y="5466"/>
                  </a:lnTo>
                  <a:lnTo>
                    <a:pt x="1772" y="5466"/>
                  </a:lnTo>
                  <a:lnTo>
                    <a:pt x="1781" y="5466"/>
                  </a:lnTo>
                  <a:lnTo>
                    <a:pt x="1781" y="5457"/>
                  </a:lnTo>
                  <a:lnTo>
                    <a:pt x="1791" y="5457"/>
                  </a:lnTo>
                  <a:lnTo>
                    <a:pt x="1791" y="5447"/>
                  </a:lnTo>
                  <a:lnTo>
                    <a:pt x="1801" y="5447"/>
                  </a:lnTo>
                  <a:lnTo>
                    <a:pt x="1801" y="5438"/>
                  </a:lnTo>
                  <a:lnTo>
                    <a:pt x="1810" y="5438"/>
                  </a:lnTo>
                  <a:lnTo>
                    <a:pt x="1819" y="5438"/>
                  </a:lnTo>
                  <a:lnTo>
                    <a:pt x="1829" y="5438"/>
                  </a:lnTo>
                  <a:lnTo>
                    <a:pt x="1829" y="5447"/>
                  </a:lnTo>
                  <a:lnTo>
                    <a:pt x="1829" y="5457"/>
                  </a:lnTo>
                  <a:lnTo>
                    <a:pt x="1839" y="5457"/>
                  </a:lnTo>
                  <a:lnTo>
                    <a:pt x="1839" y="5466"/>
                  </a:lnTo>
                  <a:lnTo>
                    <a:pt x="1829" y="5476"/>
                  </a:lnTo>
                  <a:lnTo>
                    <a:pt x="1829" y="5485"/>
                  </a:lnTo>
                  <a:lnTo>
                    <a:pt x="1829" y="5495"/>
                  </a:lnTo>
                  <a:lnTo>
                    <a:pt x="1829" y="5504"/>
                  </a:lnTo>
                  <a:lnTo>
                    <a:pt x="1810" y="5524"/>
                  </a:lnTo>
                  <a:lnTo>
                    <a:pt x="1801" y="5533"/>
                  </a:lnTo>
                  <a:lnTo>
                    <a:pt x="1762" y="5524"/>
                  </a:lnTo>
                  <a:lnTo>
                    <a:pt x="1743" y="5533"/>
                  </a:lnTo>
                  <a:lnTo>
                    <a:pt x="1734" y="5542"/>
                  </a:lnTo>
                  <a:lnTo>
                    <a:pt x="1724" y="5552"/>
                  </a:lnTo>
                  <a:lnTo>
                    <a:pt x="1743" y="5562"/>
                  </a:lnTo>
                  <a:lnTo>
                    <a:pt x="1753" y="5562"/>
                  </a:lnTo>
                  <a:lnTo>
                    <a:pt x="1753" y="5552"/>
                  </a:lnTo>
                  <a:lnTo>
                    <a:pt x="1762" y="5552"/>
                  </a:lnTo>
                  <a:lnTo>
                    <a:pt x="1772" y="5562"/>
                  </a:lnTo>
                  <a:lnTo>
                    <a:pt x="1781" y="5571"/>
                  </a:lnTo>
                  <a:lnTo>
                    <a:pt x="1801" y="5571"/>
                  </a:lnTo>
                  <a:lnTo>
                    <a:pt x="1810" y="5562"/>
                  </a:lnTo>
                  <a:lnTo>
                    <a:pt x="1810" y="5571"/>
                  </a:lnTo>
                  <a:lnTo>
                    <a:pt x="1810" y="5581"/>
                  </a:lnTo>
                  <a:lnTo>
                    <a:pt x="1819" y="5609"/>
                  </a:lnTo>
                  <a:lnTo>
                    <a:pt x="1810" y="5619"/>
                  </a:lnTo>
                  <a:lnTo>
                    <a:pt x="1801" y="5638"/>
                  </a:lnTo>
                  <a:lnTo>
                    <a:pt x="1801" y="5647"/>
                  </a:lnTo>
                  <a:lnTo>
                    <a:pt x="1801" y="5657"/>
                  </a:lnTo>
                  <a:lnTo>
                    <a:pt x="1810" y="5666"/>
                  </a:lnTo>
                  <a:lnTo>
                    <a:pt x="1819" y="5676"/>
                  </a:lnTo>
                  <a:lnTo>
                    <a:pt x="1819" y="5685"/>
                  </a:lnTo>
                  <a:lnTo>
                    <a:pt x="1829" y="5685"/>
                  </a:lnTo>
                  <a:lnTo>
                    <a:pt x="1839" y="5685"/>
                  </a:lnTo>
                  <a:lnTo>
                    <a:pt x="1839" y="5695"/>
                  </a:lnTo>
                  <a:lnTo>
                    <a:pt x="1848" y="5705"/>
                  </a:lnTo>
                  <a:lnTo>
                    <a:pt x="1848" y="5714"/>
                  </a:lnTo>
                  <a:lnTo>
                    <a:pt x="1858" y="5714"/>
                  </a:lnTo>
                  <a:lnTo>
                    <a:pt x="1877" y="5733"/>
                  </a:lnTo>
                  <a:lnTo>
                    <a:pt x="1886" y="5743"/>
                  </a:lnTo>
                  <a:lnTo>
                    <a:pt x="1877" y="5762"/>
                  </a:lnTo>
                  <a:lnTo>
                    <a:pt x="1877" y="5771"/>
                  </a:lnTo>
                  <a:lnTo>
                    <a:pt x="1877" y="5780"/>
                  </a:lnTo>
                  <a:lnTo>
                    <a:pt x="1877" y="5790"/>
                  </a:lnTo>
                  <a:lnTo>
                    <a:pt x="1867" y="5800"/>
                  </a:lnTo>
                  <a:lnTo>
                    <a:pt x="1867" y="5809"/>
                  </a:lnTo>
                  <a:lnTo>
                    <a:pt x="1867" y="5828"/>
                  </a:lnTo>
                  <a:lnTo>
                    <a:pt x="1858" y="5838"/>
                  </a:lnTo>
                  <a:lnTo>
                    <a:pt x="1858" y="5847"/>
                  </a:lnTo>
                  <a:lnTo>
                    <a:pt x="1848" y="5857"/>
                  </a:lnTo>
                  <a:lnTo>
                    <a:pt x="1839" y="5857"/>
                  </a:lnTo>
                  <a:lnTo>
                    <a:pt x="1829" y="5857"/>
                  </a:lnTo>
                  <a:lnTo>
                    <a:pt x="1829" y="5866"/>
                  </a:lnTo>
                  <a:lnTo>
                    <a:pt x="1819" y="5866"/>
                  </a:lnTo>
                  <a:lnTo>
                    <a:pt x="1810" y="5876"/>
                  </a:lnTo>
                  <a:lnTo>
                    <a:pt x="1810" y="5885"/>
                  </a:lnTo>
                  <a:lnTo>
                    <a:pt x="1810" y="5895"/>
                  </a:lnTo>
                  <a:lnTo>
                    <a:pt x="1801" y="5904"/>
                  </a:lnTo>
                  <a:lnTo>
                    <a:pt x="1801" y="5914"/>
                  </a:lnTo>
                  <a:lnTo>
                    <a:pt x="1801" y="5923"/>
                  </a:lnTo>
                  <a:lnTo>
                    <a:pt x="1801" y="5933"/>
                  </a:lnTo>
                  <a:lnTo>
                    <a:pt x="1810" y="5943"/>
                  </a:lnTo>
                  <a:lnTo>
                    <a:pt x="1819" y="5943"/>
                  </a:lnTo>
                  <a:lnTo>
                    <a:pt x="1819" y="5952"/>
                  </a:lnTo>
                  <a:lnTo>
                    <a:pt x="1819" y="5961"/>
                  </a:lnTo>
                  <a:lnTo>
                    <a:pt x="1829" y="5961"/>
                  </a:lnTo>
                  <a:lnTo>
                    <a:pt x="1829" y="5971"/>
                  </a:lnTo>
                  <a:lnTo>
                    <a:pt x="1829" y="5981"/>
                  </a:lnTo>
                  <a:lnTo>
                    <a:pt x="1819" y="5990"/>
                  </a:lnTo>
                  <a:lnTo>
                    <a:pt x="1810" y="6000"/>
                  </a:lnTo>
                  <a:lnTo>
                    <a:pt x="1819" y="6019"/>
                  </a:lnTo>
                  <a:lnTo>
                    <a:pt x="1810" y="6019"/>
                  </a:lnTo>
                  <a:lnTo>
                    <a:pt x="1810" y="6028"/>
                  </a:lnTo>
                  <a:lnTo>
                    <a:pt x="1819" y="6047"/>
                  </a:lnTo>
                  <a:lnTo>
                    <a:pt x="1819" y="6076"/>
                  </a:lnTo>
                  <a:lnTo>
                    <a:pt x="1819" y="6086"/>
                  </a:lnTo>
                  <a:lnTo>
                    <a:pt x="1829" y="6095"/>
                  </a:lnTo>
                  <a:lnTo>
                    <a:pt x="1829" y="6104"/>
                  </a:lnTo>
                  <a:lnTo>
                    <a:pt x="1829" y="6114"/>
                  </a:lnTo>
                  <a:lnTo>
                    <a:pt x="1839" y="6133"/>
                  </a:lnTo>
                  <a:lnTo>
                    <a:pt x="1839" y="6143"/>
                  </a:lnTo>
                  <a:lnTo>
                    <a:pt x="1848" y="6143"/>
                  </a:lnTo>
                  <a:lnTo>
                    <a:pt x="1848" y="6133"/>
                  </a:lnTo>
                  <a:lnTo>
                    <a:pt x="1858" y="6133"/>
                  </a:lnTo>
                  <a:lnTo>
                    <a:pt x="1877" y="6124"/>
                  </a:lnTo>
                  <a:lnTo>
                    <a:pt x="1886" y="6124"/>
                  </a:lnTo>
                  <a:lnTo>
                    <a:pt x="1886" y="6114"/>
                  </a:lnTo>
                  <a:lnTo>
                    <a:pt x="1896" y="6114"/>
                  </a:lnTo>
                  <a:lnTo>
                    <a:pt x="1905" y="6114"/>
                  </a:lnTo>
                  <a:lnTo>
                    <a:pt x="1905" y="6104"/>
                  </a:lnTo>
                  <a:lnTo>
                    <a:pt x="1915" y="6104"/>
                  </a:lnTo>
                  <a:lnTo>
                    <a:pt x="1924" y="6095"/>
                  </a:lnTo>
                  <a:lnTo>
                    <a:pt x="1924" y="6086"/>
                  </a:lnTo>
                  <a:lnTo>
                    <a:pt x="1924" y="6076"/>
                  </a:lnTo>
                  <a:lnTo>
                    <a:pt x="1924" y="6066"/>
                  </a:lnTo>
                  <a:lnTo>
                    <a:pt x="1924" y="6057"/>
                  </a:lnTo>
                  <a:lnTo>
                    <a:pt x="1915" y="6057"/>
                  </a:lnTo>
                  <a:lnTo>
                    <a:pt x="1905" y="6047"/>
                  </a:lnTo>
                  <a:lnTo>
                    <a:pt x="1905" y="6038"/>
                  </a:lnTo>
                  <a:lnTo>
                    <a:pt x="1905" y="6028"/>
                  </a:lnTo>
                  <a:lnTo>
                    <a:pt x="1905" y="6019"/>
                  </a:lnTo>
                  <a:lnTo>
                    <a:pt x="1905" y="6009"/>
                  </a:lnTo>
                  <a:lnTo>
                    <a:pt x="1896" y="6009"/>
                  </a:lnTo>
                  <a:lnTo>
                    <a:pt x="1905" y="6000"/>
                  </a:lnTo>
                  <a:lnTo>
                    <a:pt x="1915" y="6000"/>
                  </a:lnTo>
                  <a:lnTo>
                    <a:pt x="1915" y="5990"/>
                  </a:lnTo>
                  <a:lnTo>
                    <a:pt x="1924" y="5990"/>
                  </a:lnTo>
                  <a:lnTo>
                    <a:pt x="1915" y="5990"/>
                  </a:lnTo>
                  <a:lnTo>
                    <a:pt x="1915" y="5981"/>
                  </a:lnTo>
                  <a:lnTo>
                    <a:pt x="1915" y="5971"/>
                  </a:lnTo>
                  <a:lnTo>
                    <a:pt x="1924" y="5961"/>
                  </a:lnTo>
                  <a:lnTo>
                    <a:pt x="1924" y="5952"/>
                  </a:lnTo>
                  <a:lnTo>
                    <a:pt x="1924" y="5943"/>
                  </a:lnTo>
                  <a:lnTo>
                    <a:pt x="1934" y="5943"/>
                  </a:lnTo>
                  <a:lnTo>
                    <a:pt x="1934" y="5933"/>
                  </a:lnTo>
                  <a:lnTo>
                    <a:pt x="1943" y="5933"/>
                  </a:lnTo>
                  <a:lnTo>
                    <a:pt x="1953" y="5923"/>
                  </a:lnTo>
                  <a:lnTo>
                    <a:pt x="1962" y="5923"/>
                  </a:lnTo>
                  <a:lnTo>
                    <a:pt x="1962" y="5914"/>
                  </a:lnTo>
                  <a:lnTo>
                    <a:pt x="1972" y="5914"/>
                  </a:lnTo>
                  <a:lnTo>
                    <a:pt x="1981" y="5914"/>
                  </a:lnTo>
                  <a:lnTo>
                    <a:pt x="1981" y="5904"/>
                  </a:lnTo>
                  <a:lnTo>
                    <a:pt x="1991" y="5904"/>
                  </a:lnTo>
                  <a:lnTo>
                    <a:pt x="1991" y="5914"/>
                  </a:lnTo>
                  <a:lnTo>
                    <a:pt x="2000" y="5914"/>
                  </a:lnTo>
                  <a:lnTo>
                    <a:pt x="2000" y="5904"/>
                  </a:lnTo>
                  <a:lnTo>
                    <a:pt x="2000" y="5895"/>
                  </a:lnTo>
                  <a:lnTo>
                    <a:pt x="2010" y="5885"/>
                  </a:lnTo>
                  <a:lnTo>
                    <a:pt x="2010" y="5876"/>
                  </a:lnTo>
                  <a:lnTo>
                    <a:pt x="2019" y="5876"/>
                  </a:lnTo>
                  <a:lnTo>
                    <a:pt x="2029" y="5876"/>
                  </a:lnTo>
                  <a:lnTo>
                    <a:pt x="2039" y="5885"/>
                  </a:lnTo>
                  <a:lnTo>
                    <a:pt x="2048" y="5885"/>
                  </a:lnTo>
                  <a:lnTo>
                    <a:pt x="2048" y="5876"/>
                  </a:lnTo>
                  <a:lnTo>
                    <a:pt x="2067" y="5876"/>
                  </a:lnTo>
                  <a:lnTo>
                    <a:pt x="2067" y="5885"/>
                  </a:lnTo>
                  <a:lnTo>
                    <a:pt x="2067" y="5895"/>
                  </a:lnTo>
                  <a:lnTo>
                    <a:pt x="2077" y="5895"/>
                  </a:lnTo>
                  <a:lnTo>
                    <a:pt x="2086" y="5895"/>
                  </a:lnTo>
                  <a:lnTo>
                    <a:pt x="2086" y="5904"/>
                  </a:lnTo>
                  <a:lnTo>
                    <a:pt x="2096" y="5904"/>
                  </a:lnTo>
                  <a:lnTo>
                    <a:pt x="2105" y="5904"/>
                  </a:lnTo>
                  <a:lnTo>
                    <a:pt x="2105" y="5914"/>
                  </a:lnTo>
                  <a:lnTo>
                    <a:pt x="2105" y="5923"/>
                  </a:lnTo>
                  <a:lnTo>
                    <a:pt x="2105" y="5933"/>
                  </a:lnTo>
                  <a:lnTo>
                    <a:pt x="2096" y="5933"/>
                  </a:lnTo>
                  <a:lnTo>
                    <a:pt x="2096" y="5943"/>
                  </a:lnTo>
                  <a:lnTo>
                    <a:pt x="2105" y="5943"/>
                  </a:lnTo>
                  <a:lnTo>
                    <a:pt x="2115" y="5943"/>
                  </a:lnTo>
                  <a:lnTo>
                    <a:pt x="2124" y="5943"/>
                  </a:lnTo>
                  <a:lnTo>
                    <a:pt x="2124" y="5933"/>
                  </a:lnTo>
                  <a:lnTo>
                    <a:pt x="2134" y="5923"/>
                  </a:lnTo>
                  <a:lnTo>
                    <a:pt x="2143" y="5914"/>
                  </a:lnTo>
                  <a:lnTo>
                    <a:pt x="2153" y="5914"/>
                  </a:lnTo>
                  <a:lnTo>
                    <a:pt x="2153" y="5923"/>
                  </a:lnTo>
                  <a:lnTo>
                    <a:pt x="2162" y="5914"/>
                  </a:lnTo>
                  <a:lnTo>
                    <a:pt x="2172" y="5914"/>
                  </a:lnTo>
                  <a:lnTo>
                    <a:pt x="2182" y="5904"/>
                  </a:lnTo>
                  <a:lnTo>
                    <a:pt x="2182" y="5914"/>
                  </a:lnTo>
                  <a:lnTo>
                    <a:pt x="2182" y="5923"/>
                  </a:lnTo>
                  <a:lnTo>
                    <a:pt x="2191" y="5923"/>
                  </a:lnTo>
                  <a:lnTo>
                    <a:pt x="2200" y="5923"/>
                  </a:lnTo>
                  <a:lnTo>
                    <a:pt x="2210" y="5933"/>
                  </a:lnTo>
                  <a:lnTo>
                    <a:pt x="2210" y="5943"/>
                  </a:lnTo>
                  <a:lnTo>
                    <a:pt x="2220" y="5943"/>
                  </a:lnTo>
                  <a:lnTo>
                    <a:pt x="2229" y="5943"/>
                  </a:lnTo>
                  <a:lnTo>
                    <a:pt x="2238" y="5943"/>
                  </a:lnTo>
                  <a:lnTo>
                    <a:pt x="2248" y="5943"/>
                  </a:lnTo>
                  <a:lnTo>
                    <a:pt x="2258" y="5933"/>
                  </a:lnTo>
                  <a:lnTo>
                    <a:pt x="2258" y="5923"/>
                  </a:lnTo>
                  <a:lnTo>
                    <a:pt x="2258" y="5914"/>
                  </a:lnTo>
                  <a:lnTo>
                    <a:pt x="2267" y="5914"/>
                  </a:lnTo>
                  <a:lnTo>
                    <a:pt x="2277" y="5914"/>
                  </a:lnTo>
                  <a:lnTo>
                    <a:pt x="2286" y="5923"/>
                  </a:lnTo>
                  <a:lnTo>
                    <a:pt x="2296" y="5923"/>
                  </a:lnTo>
                  <a:lnTo>
                    <a:pt x="2305" y="5923"/>
                  </a:lnTo>
                  <a:lnTo>
                    <a:pt x="2315" y="5923"/>
                  </a:lnTo>
                  <a:lnTo>
                    <a:pt x="2334" y="5914"/>
                  </a:lnTo>
                  <a:lnTo>
                    <a:pt x="2343" y="5914"/>
                  </a:lnTo>
                  <a:lnTo>
                    <a:pt x="2343" y="5904"/>
                  </a:lnTo>
                  <a:lnTo>
                    <a:pt x="2343" y="5895"/>
                  </a:lnTo>
                  <a:lnTo>
                    <a:pt x="2353" y="5895"/>
                  </a:lnTo>
                  <a:lnTo>
                    <a:pt x="2362" y="5895"/>
                  </a:lnTo>
                  <a:lnTo>
                    <a:pt x="2372" y="5895"/>
                  </a:lnTo>
                  <a:lnTo>
                    <a:pt x="2381" y="5895"/>
                  </a:lnTo>
                  <a:lnTo>
                    <a:pt x="2391" y="5885"/>
                  </a:lnTo>
                  <a:lnTo>
                    <a:pt x="2400" y="5866"/>
                  </a:lnTo>
                  <a:lnTo>
                    <a:pt x="2410" y="5857"/>
                  </a:lnTo>
                  <a:lnTo>
                    <a:pt x="2410" y="5847"/>
                  </a:lnTo>
                  <a:lnTo>
                    <a:pt x="2420" y="5838"/>
                  </a:lnTo>
                  <a:lnTo>
                    <a:pt x="2420" y="5828"/>
                  </a:lnTo>
                  <a:lnTo>
                    <a:pt x="2420" y="5819"/>
                  </a:lnTo>
                  <a:lnTo>
                    <a:pt x="2429" y="5819"/>
                  </a:lnTo>
                  <a:lnTo>
                    <a:pt x="2429" y="5809"/>
                  </a:lnTo>
                  <a:lnTo>
                    <a:pt x="2438" y="5800"/>
                  </a:lnTo>
                  <a:lnTo>
                    <a:pt x="2438" y="5790"/>
                  </a:lnTo>
                  <a:lnTo>
                    <a:pt x="2438" y="5780"/>
                  </a:lnTo>
                  <a:lnTo>
                    <a:pt x="2429" y="5780"/>
                  </a:lnTo>
                  <a:lnTo>
                    <a:pt x="2429" y="5771"/>
                  </a:lnTo>
                  <a:lnTo>
                    <a:pt x="2429" y="5762"/>
                  </a:lnTo>
                  <a:lnTo>
                    <a:pt x="2429" y="5752"/>
                  </a:lnTo>
                  <a:lnTo>
                    <a:pt x="2420" y="5752"/>
                  </a:lnTo>
                  <a:lnTo>
                    <a:pt x="2420" y="5743"/>
                  </a:lnTo>
                  <a:lnTo>
                    <a:pt x="2420" y="5733"/>
                  </a:lnTo>
                  <a:lnTo>
                    <a:pt x="2429" y="5733"/>
                  </a:lnTo>
                  <a:lnTo>
                    <a:pt x="2429" y="5723"/>
                  </a:lnTo>
                  <a:lnTo>
                    <a:pt x="2420" y="5714"/>
                  </a:lnTo>
                  <a:lnTo>
                    <a:pt x="2429" y="5695"/>
                  </a:lnTo>
                  <a:lnTo>
                    <a:pt x="2429" y="5685"/>
                  </a:lnTo>
                  <a:lnTo>
                    <a:pt x="2438" y="5685"/>
                  </a:lnTo>
                  <a:lnTo>
                    <a:pt x="2448" y="5685"/>
                  </a:lnTo>
                  <a:lnTo>
                    <a:pt x="2458" y="5685"/>
                  </a:lnTo>
                  <a:lnTo>
                    <a:pt x="2458" y="5695"/>
                  </a:lnTo>
                  <a:lnTo>
                    <a:pt x="2467" y="5695"/>
                  </a:lnTo>
                  <a:lnTo>
                    <a:pt x="2467" y="5676"/>
                  </a:lnTo>
                  <a:lnTo>
                    <a:pt x="2477" y="5676"/>
                  </a:lnTo>
                  <a:lnTo>
                    <a:pt x="2477" y="5685"/>
                  </a:lnTo>
                  <a:lnTo>
                    <a:pt x="2486" y="5685"/>
                  </a:lnTo>
                  <a:lnTo>
                    <a:pt x="2486" y="5695"/>
                  </a:lnTo>
                  <a:lnTo>
                    <a:pt x="2496" y="5695"/>
                  </a:lnTo>
                  <a:lnTo>
                    <a:pt x="2505" y="5695"/>
                  </a:lnTo>
                  <a:lnTo>
                    <a:pt x="2524" y="5685"/>
                  </a:lnTo>
                  <a:lnTo>
                    <a:pt x="2524" y="5676"/>
                  </a:lnTo>
                  <a:lnTo>
                    <a:pt x="2534" y="5666"/>
                  </a:lnTo>
                  <a:lnTo>
                    <a:pt x="2543" y="5666"/>
                  </a:lnTo>
                  <a:lnTo>
                    <a:pt x="2543" y="5657"/>
                  </a:lnTo>
                  <a:lnTo>
                    <a:pt x="2543" y="5647"/>
                  </a:lnTo>
                  <a:lnTo>
                    <a:pt x="2543" y="5638"/>
                  </a:lnTo>
                  <a:lnTo>
                    <a:pt x="2553" y="5638"/>
                  </a:lnTo>
                  <a:lnTo>
                    <a:pt x="2562" y="5619"/>
                  </a:lnTo>
                  <a:lnTo>
                    <a:pt x="2572" y="5619"/>
                  </a:lnTo>
                  <a:lnTo>
                    <a:pt x="2572" y="5628"/>
                  </a:lnTo>
                  <a:lnTo>
                    <a:pt x="2572" y="5619"/>
                  </a:lnTo>
                  <a:lnTo>
                    <a:pt x="2581" y="5609"/>
                  </a:lnTo>
                  <a:lnTo>
                    <a:pt x="2581" y="5600"/>
                  </a:lnTo>
                  <a:lnTo>
                    <a:pt x="2591" y="5600"/>
                  </a:lnTo>
                  <a:lnTo>
                    <a:pt x="2591" y="5590"/>
                  </a:lnTo>
                  <a:lnTo>
                    <a:pt x="2591" y="5581"/>
                  </a:lnTo>
                  <a:lnTo>
                    <a:pt x="2591" y="5571"/>
                  </a:lnTo>
                  <a:lnTo>
                    <a:pt x="2601" y="5571"/>
                  </a:lnTo>
                  <a:lnTo>
                    <a:pt x="2601" y="5562"/>
                  </a:lnTo>
                  <a:lnTo>
                    <a:pt x="2610" y="5562"/>
                  </a:lnTo>
                  <a:lnTo>
                    <a:pt x="2610" y="5552"/>
                  </a:lnTo>
                  <a:lnTo>
                    <a:pt x="2619" y="5542"/>
                  </a:lnTo>
                  <a:lnTo>
                    <a:pt x="2619" y="5533"/>
                  </a:lnTo>
                  <a:lnTo>
                    <a:pt x="2619" y="5524"/>
                  </a:lnTo>
                  <a:lnTo>
                    <a:pt x="2610" y="5524"/>
                  </a:lnTo>
                  <a:lnTo>
                    <a:pt x="2610" y="5514"/>
                  </a:lnTo>
                  <a:lnTo>
                    <a:pt x="2601" y="5514"/>
                  </a:lnTo>
                  <a:lnTo>
                    <a:pt x="2601" y="5524"/>
                  </a:lnTo>
                  <a:lnTo>
                    <a:pt x="2591" y="5524"/>
                  </a:lnTo>
                  <a:lnTo>
                    <a:pt x="2591" y="5514"/>
                  </a:lnTo>
                  <a:lnTo>
                    <a:pt x="2591" y="5495"/>
                  </a:lnTo>
                  <a:lnTo>
                    <a:pt x="2591" y="5485"/>
                  </a:lnTo>
                  <a:lnTo>
                    <a:pt x="2591" y="5495"/>
                  </a:lnTo>
                  <a:lnTo>
                    <a:pt x="2581" y="5495"/>
                  </a:lnTo>
                  <a:lnTo>
                    <a:pt x="2572" y="5485"/>
                  </a:lnTo>
                  <a:lnTo>
                    <a:pt x="2562" y="5485"/>
                  </a:lnTo>
                  <a:lnTo>
                    <a:pt x="2553" y="5485"/>
                  </a:lnTo>
                  <a:lnTo>
                    <a:pt x="2553" y="5495"/>
                  </a:lnTo>
                  <a:lnTo>
                    <a:pt x="2543" y="5495"/>
                  </a:lnTo>
                  <a:lnTo>
                    <a:pt x="2534" y="5495"/>
                  </a:lnTo>
                  <a:lnTo>
                    <a:pt x="2534" y="5504"/>
                  </a:lnTo>
                  <a:lnTo>
                    <a:pt x="2524" y="5504"/>
                  </a:lnTo>
                  <a:lnTo>
                    <a:pt x="2515" y="5495"/>
                  </a:lnTo>
                  <a:lnTo>
                    <a:pt x="2505" y="5495"/>
                  </a:lnTo>
                  <a:lnTo>
                    <a:pt x="2496" y="5495"/>
                  </a:lnTo>
                  <a:lnTo>
                    <a:pt x="2486" y="5495"/>
                  </a:lnTo>
                  <a:lnTo>
                    <a:pt x="2477" y="5495"/>
                  </a:lnTo>
                  <a:lnTo>
                    <a:pt x="2458" y="5504"/>
                  </a:lnTo>
                  <a:lnTo>
                    <a:pt x="2448" y="5504"/>
                  </a:lnTo>
                  <a:lnTo>
                    <a:pt x="2448" y="5495"/>
                  </a:lnTo>
                  <a:lnTo>
                    <a:pt x="2448" y="5485"/>
                  </a:lnTo>
                  <a:lnTo>
                    <a:pt x="2458" y="5485"/>
                  </a:lnTo>
                  <a:lnTo>
                    <a:pt x="2458" y="5476"/>
                  </a:lnTo>
                  <a:lnTo>
                    <a:pt x="2467" y="5466"/>
                  </a:lnTo>
                  <a:lnTo>
                    <a:pt x="2477" y="5466"/>
                  </a:lnTo>
                  <a:lnTo>
                    <a:pt x="2477" y="5457"/>
                  </a:lnTo>
                  <a:lnTo>
                    <a:pt x="2467" y="5457"/>
                  </a:lnTo>
                  <a:lnTo>
                    <a:pt x="2467" y="5447"/>
                  </a:lnTo>
                  <a:lnTo>
                    <a:pt x="2458" y="5447"/>
                  </a:lnTo>
                  <a:lnTo>
                    <a:pt x="2448" y="5447"/>
                  </a:lnTo>
                  <a:lnTo>
                    <a:pt x="2448" y="5438"/>
                  </a:lnTo>
                  <a:lnTo>
                    <a:pt x="2438" y="5438"/>
                  </a:lnTo>
                  <a:lnTo>
                    <a:pt x="2429" y="5447"/>
                  </a:lnTo>
                  <a:lnTo>
                    <a:pt x="2420" y="5447"/>
                  </a:lnTo>
                  <a:lnTo>
                    <a:pt x="2420" y="5438"/>
                  </a:lnTo>
                  <a:lnTo>
                    <a:pt x="2410" y="5438"/>
                  </a:lnTo>
                  <a:lnTo>
                    <a:pt x="2410" y="5428"/>
                  </a:lnTo>
                  <a:lnTo>
                    <a:pt x="2400" y="5428"/>
                  </a:lnTo>
                  <a:lnTo>
                    <a:pt x="2391" y="5428"/>
                  </a:lnTo>
                  <a:lnTo>
                    <a:pt x="2391" y="5419"/>
                  </a:lnTo>
                  <a:lnTo>
                    <a:pt x="2381" y="5419"/>
                  </a:lnTo>
                  <a:lnTo>
                    <a:pt x="2391" y="5400"/>
                  </a:lnTo>
                  <a:lnTo>
                    <a:pt x="2391" y="5390"/>
                  </a:lnTo>
                  <a:lnTo>
                    <a:pt x="2391" y="5381"/>
                  </a:lnTo>
                  <a:lnTo>
                    <a:pt x="2400" y="5381"/>
                  </a:lnTo>
                  <a:lnTo>
                    <a:pt x="2400" y="5371"/>
                  </a:lnTo>
                  <a:lnTo>
                    <a:pt x="2410" y="5362"/>
                  </a:lnTo>
                  <a:lnTo>
                    <a:pt x="2420" y="5362"/>
                  </a:lnTo>
                  <a:lnTo>
                    <a:pt x="2420" y="5352"/>
                  </a:lnTo>
                  <a:lnTo>
                    <a:pt x="2429" y="5352"/>
                  </a:lnTo>
                  <a:lnTo>
                    <a:pt x="2438" y="5352"/>
                  </a:lnTo>
                  <a:lnTo>
                    <a:pt x="2448" y="5342"/>
                  </a:lnTo>
                  <a:lnTo>
                    <a:pt x="2458" y="5342"/>
                  </a:lnTo>
                  <a:lnTo>
                    <a:pt x="2467" y="5342"/>
                  </a:lnTo>
                  <a:lnTo>
                    <a:pt x="2477" y="5333"/>
                  </a:lnTo>
                  <a:lnTo>
                    <a:pt x="2486" y="5333"/>
                  </a:lnTo>
                  <a:lnTo>
                    <a:pt x="2496" y="5333"/>
                  </a:lnTo>
                  <a:lnTo>
                    <a:pt x="2496" y="5324"/>
                  </a:lnTo>
                  <a:lnTo>
                    <a:pt x="2496" y="5314"/>
                  </a:lnTo>
                  <a:lnTo>
                    <a:pt x="2496" y="5304"/>
                  </a:lnTo>
                  <a:lnTo>
                    <a:pt x="2505" y="5295"/>
                  </a:lnTo>
                  <a:lnTo>
                    <a:pt x="2515" y="5295"/>
                  </a:lnTo>
                  <a:lnTo>
                    <a:pt x="2524" y="5286"/>
                  </a:lnTo>
                  <a:lnTo>
                    <a:pt x="2534" y="5276"/>
                  </a:lnTo>
                  <a:lnTo>
                    <a:pt x="2543" y="5276"/>
                  </a:lnTo>
                  <a:lnTo>
                    <a:pt x="2543" y="5266"/>
                  </a:lnTo>
                  <a:lnTo>
                    <a:pt x="2543" y="5257"/>
                  </a:lnTo>
                  <a:lnTo>
                    <a:pt x="2534" y="5257"/>
                  </a:lnTo>
                  <a:lnTo>
                    <a:pt x="2534" y="5247"/>
                  </a:lnTo>
                  <a:lnTo>
                    <a:pt x="2543" y="5247"/>
                  </a:lnTo>
                  <a:lnTo>
                    <a:pt x="2543" y="5238"/>
                  </a:lnTo>
                  <a:lnTo>
                    <a:pt x="2543" y="5228"/>
                  </a:lnTo>
                  <a:lnTo>
                    <a:pt x="2553" y="5219"/>
                  </a:lnTo>
                  <a:lnTo>
                    <a:pt x="2562" y="5219"/>
                  </a:lnTo>
                  <a:lnTo>
                    <a:pt x="2572" y="5219"/>
                  </a:lnTo>
                  <a:lnTo>
                    <a:pt x="2581" y="5219"/>
                  </a:lnTo>
                  <a:lnTo>
                    <a:pt x="2591" y="5219"/>
                  </a:lnTo>
                  <a:lnTo>
                    <a:pt x="2601" y="5219"/>
                  </a:lnTo>
                  <a:lnTo>
                    <a:pt x="2601" y="5228"/>
                  </a:lnTo>
                  <a:lnTo>
                    <a:pt x="2610" y="5228"/>
                  </a:lnTo>
                  <a:lnTo>
                    <a:pt x="2610" y="5238"/>
                  </a:lnTo>
                  <a:lnTo>
                    <a:pt x="2610" y="5247"/>
                  </a:lnTo>
                  <a:lnTo>
                    <a:pt x="2610" y="5257"/>
                  </a:lnTo>
                  <a:lnTo>
                    <a:pt x="2619" y="5257"/>
                  </a:lnTo>
                  <a:lnTo>
                    <a:pt x="2619" y="5266"/>
                  </a:lnTo>
                  <a:lnTo>
                    <a:pt x="2619" y="5257"/>
                  </a:lnTo>
                  <a:lnTo>
                    <a:pt x="2629" y="5266"/>
                  </a:lnTo>
                  <a:lnTo>
                    <a:pt x="2629" y="5276"/>
                  </a:lnTo>
                  <a:lnTo>
                    <a:pt x="2629" y="5286"/>
                  </a:lnTo>
                  <a:lnTo>
                    <a:pt x="2639" y="5286"/>
                  </a:lnTo>
                  <a:lnTo>
                    <a:pt x="2648" y="5286"/>
                  </a:lnTo>
                  <a:lnTo>
                    <a:pt x="2658" y="5276"/>
                  </a:lnTo>
                  <a:lnTo>
                    <a:pt x="2667" y="5266"/>
                  </a:lnTo>
                  <a:lnTo>
                    <a:pt x="2677" y="5276"/>
                  </a:lnTo>
                  <a:lnTo>
                    <a:pt x="2677" y="5286"/>
                  </a:lnTo>
                  <a:lnTo>
                    <a:pt x="2677" y="5295"/>
                  </a:lnTo>
                  <a:lnTo>
                    <a:pt x="2667" y="5295"/>
                  </a:lnTo>
                  <a:lnTo>
                    <a:pt x="2658" y="5295"/>
                  </a:lnTo>
                  <a:lnTo>
                    <a:pt x="2658" y="5304"/>
                  </a:lnTo>
                  <a:lnTo>
                    <a:pt x="2667" y="5304"/>
                  </a:lnTo>
                  <a:lnTo>
                    <a:pt x="2667" y="5314"/>
                  </a:lnTo>
                  <a:lnTo>
                    <a:pt x="2667" y="5333"/>
                  </a:lnTo>
                  <a:lnTo>
                    <a:pt x="2667" y="5342"/>
                  </a:lnTo>
                  <a:lnTo>
                    <a:pt x="2677" y="5342"/>
                  </a:lnTo>
                  <a:lnTo>
                    <a:pt x="2686" y="5342"/>
                  </a:lnTo>
                  <a:lnTo>
                    <a:pt x="2696" y="5342"/>
                  </a:lnTo>
                  <a:lnTo>
                    <a:pt x="2705" y="5352"/>
                  </a:lnTo>
                  <a:lnTo>
                    <a:pt x="2724" y="5362"/>
                  </a:lnTo>
                  <a:lnTo>
                    <a:pt x="2734" y="5362"/>
                  </a:lnTo>
                  <a:lnTo>
                    <a:pt x="2743" y="5371"/>
                  </a:lnTo>
                  <a:lnTo>
                    <a:pt x="2743" y="5381"/>
                  </a:lnTo>
                  <a:lnTo>
                    <a:pt x="2743" y="5390"/>
                  </a:lnTo>
                  <a:lnTo>
                    <a:pt x="2743" y="5400"/>
                  </a:lnTo>
                  <a:lnTo>
                    <a:pt x="2734" y="5400"/>
                  </a:lnTo>
                  <a:lnTo>
                    <a:pt x="2724" y="5419"/>
                  </a:lnTo>
                  <a:lnTo>
                    <a:pt x="2715" y="5419"/>
                  </a:lnTo>
                  <a:lnTo>
                    <a:pt x="2705" y="5428"/>
                  </a:lnTo>
                  <a:lnTo>
                    <a:pt x="2705" y="5438"/>
                  </a:lnTo>
                  <a:lnTo>
                    <a:pt x="2696" y="5438"/>
                  </a:lnTo>
                  <a:lnTo>
                    <a:pt x="2696" y="5457"/>
                  </a:lnTo>
                  <a:lnTo>
                    <a:pt x="2705" y="5457"/>
                  </a:lnTo>
                  <a:lnTo>
                    <a:pt x="2715" y="5457"/>
                  </a:lnTo>
                  <a:lnTo>
                    <a:pt x="2724" y="5457"/>
                  </a:lnTo>
                  <a:lnTo>
                    <a:pt x="2734" y="5466"/>
                  </a:lnTo>
                  <a:lnTo>
                    <a:pt x="2724" y="5485"/>
                  </a:lnTo>
                  <a:lnTo>
                    <a:pt x="2734" y="5485"/>
                  </a:lnTo>
                  <a:lnTo>
                    <a:pt x="2734" y="5495"/>
                  </a:lnTo>
                  <a:lnTo>
                    <a:pt x="2724" y="5504"/>
                  </a:lnTo>
                  <a:lnTo>
                    <a:pt x="2724" y="5514"/>
                  </a:lnTo>
                  <a:lnTo>
                    <a:pt x="2734" y="5514"/>
                  </a:lnTo>
                  <a:lnTo>
                    <a:pt x="2734" y="5504"/>
                  </a:lnTo>
                  <a:lnTo>
                    <a:pt x="2743" y="5504"/>
                  </a:lnTo>
                  <a:lnTo>
                    <a:pt x="2743" y="5514"/>
                  </a:lnTo>
                  <a:lnTo>
                    <a:pt x="2762" y="5504"/>
                  </a:lnTo>
                  <a:lnTo>
                    <a:pt x="2772" y="5504"/>
                  </a:lnTo>
                  <a:lnTo>
                    <a:pt x="2781" y="5504"/>
                  </a:lnTo>
                  <a:lnTo>
                    <a:pt x="2781" y="5495"/>
                  </a:lnTo>
                  <a:lnTo>
                    <a:pt x="2791" y="5485"/>
                  </a:lnTo>
                  <a:lnTo>
                    <a:pt x="2800" y="5485"/>
                  </a:lnTo>
                  <a:lnTo>
                    <a:pt x="2819" y="5495"/>
                  </a:lnTo>
                  <a:lnTo>
                    <a:pt x="2829" y="5504"/>
                  </a:lnTo>
                  <a:lnTo>
                    <a:pt x="2839" y="5495"/>
                  </a:lnTo>
                  <a:lnTo>
                    <a:pt x="2839" y="5485"/>
                  </a:lnTo>
                  <a:lnTo>
                    <a:pt x="2839" y="5476"/>
                  </a:lnTo>
                  <a:lnTo>
                    <a:pt x="2829" y="5466"/>
                  </a:lnTo>
                  <a:lnTo>
                    <a:pt x="2829" y="5457"/>
                  </a:lnTo>
                  <a:lnTo>
                    <a:pt x="2839" y="5457"/>
                  </a:lnTo>
                  <a:lnTo>
                    <a:pt x="2839" y="5447"/>
                  </a:lnTo>
                  <a:lnTo>
                    <a:pt x="2839" y="5438"/>
                  </a:lnTo>
                  <a:lnTo>
                    <a:pt x="2839" y="5428"/>
                  </a:lnTo>
                  <a:lnTo>
                    <a:pt x="2839" y="5419"/>
                  </a:lnTo>
                  <a:lnTo>
                    <a:pt x="2839" y="5409"/>
                  </a:lnTo>
                  <a:lnTo>
                    <a:pt x="2839" y="5400"/>
                  </a:lnTo>
                  <a:lnTo>
                    <a:pt x="2839" y="5390"/>
                  </a:lnTo>
                  <a:lnTo>
                    <a:pt x="2839" y="5381"/>
                  </a:lnTo>
                  <a:lnTo>
                    <a:pt x="2839" y="5371"/>
                  </a:lnTo>
                  <a:lnTo>
                    <a:pt x="2839" y="5362"/>
                  </a:lnTo>
                  <a:lnTo>
                    <a:pt x="2839" y="5352"/>
                  </a:lnTo>
                  <a:lnTo>
                    <a:pt x="2848" y="5304"/>
                  </a:lnTo>
                  <a:lnTo>
                    <a:pt x="2857" y="5295"/>
                  </a:lnTo>
                  <a:lnTo>
                    <a:pt x="2867" y="5276"/>
                  </a:lnTo>
                  <a:lnTo>
                    <a:pt x="2877" y="5257"/>
                  </a:lnTo>
                  <a:lnTo>
                    <a:pt x="2886" y="5228"/>
                  </a:lnTo>
                  <a:lnTo>
                    <a:pt x="2886" y="5219"/>
                  </a:lnTo>
                  <a:lnTo>
                    <a:pt x="2896" y="5209"/>
                  </a:lnTo>
                  <a:lnTo>
                    <a:pt x="2896" y="5200"/>
                  </a:lnTo>
                  <a:lnTo>
                    <a:pt x="2896" y="5190"/>
                  </a:lnTo>
                  <a:lnTo>
                    <a:pt x="2896" y="5181"/>
                  </a:lnTo>
                  <a:lnTo>
                    <a:pt x="2924" y="5133"/>
                  </a:lnTo>
                  <a:lnTo>
                    <a:pt x="2924" y="5123"/>
                  </a:lnTo>
                  <a:lnTo>
                    <a:pt x="2934" y="5114"/>
                  </a:lnTo>
                  <a:lnTo>
                    <a:pt x="2934" y="5104"/>
                  </a:lnTo>
                  <a:lnTo>
                    <a:pt x="2934" y="5095"/>
                  </a:lnTo>
                  <a:lnTo>
                    <a:pt x="2934" y="5085"/>
                  </a:lnTo>
                  <a:lnTo>
                    <a:pt x="2943" y="5076"/>
                  </a:lnTo>
                  <a:lnTo>
                    <a:pt x="2943" y="5066"/>
                  </a:lnTo>
                  <a:lnTo>
                    <a:pt x="2943" y="5057"/>
                  </a:lnTo>
                  <a:lnTo>
                    <a:pt x="2943" y="5047"/>
                  </a:lnTo>
                  <a:close/>
                  <a:moveTo>
                    <a:pt x="1715" y="3276"/>
                  </a:moveTo>
                  <a:lnTo>
                    <a:pt x="1705" y="3266"/>
                  </a:lnTo>
                  <a:lnTo>
                    <a:pt x="1705" y="3257"/>
                  </a:lnTo>
                  <a:lnTo>
                    <a:pt x="1705" y="3266"/>
                  </a:lnTo>
                  <a:lnTo>
                    <a:pt x="1696" y="3266"/>
                  </a:lnTo>
                  <a:lnTo>
                    <a:pt x="1696" y="3276"/>
                  </a:lnTo>
                  <a:lnTo>
                    <a:pt x="1696" y="3285"/>
                  </a:lnTo>
                  <a:lnTo>
                    <a:pt x="1696" y="3295"/>
                  </a:lnTo>
                  <a:lnTo>
                    <a:pt x="1686" y="3314"/>
                  </a:lnTo>
                  <a:lnTo>
                    <a:pt x="1676" y="3314"/>
                  </a:lnTo>
                  <a:lnTo>
                    <a:pt x="1686" y="3314"/>
                  </a:lnTo>
                  <a:lnTo>
                    <a:pt x="1686" y="3323"/>
                  </a:lnTo>
                  <a:lnTo>
                    <a:pt x="1696" y="3314"/>
                  </a:lnTo>
                  <a:lnTo>
                    <a:pt x="1705" y="3314"/>
                  </a:lnTo>
                  <a:lnTo>
                    <a:pt x="1705" y="3305"/>
                  </a:lnTo>
                  <a:lnTo>
                    <a:pt x="1705" y="3285"/>
                  </a:lnTo>
                  <a:lnTo>
                    <a:pt x="1715" y="3276"/>
                  </a:lnTo>
                  <a:close/>
                  <a:moveTo>
                    <a:pt x="1477" y="3142"/>
                  </a:moveTo>
                  <a:lnTo>
                    <a:pt x="1486" y="3114"/>
                  </a:lnTo>
                  <a:lnTo>
                    <a:pt x="1477" y="3104"/>
                  </a:lnTo>
                  <a:lnTo>
                    <a:pt x="1467" y="3114"/>
                  </a:lnTo>
                  <a:lnTo>
                    <a:pt x="1467" y="3123"/>
                  </a:lnTo>
                  <a:lnTo>
                    <a:pt x="1458" y="3123"/>
                  </a:lnTo>
                  <a:lnTo>
                    <a:pt x="1448" y="3133"/>
                  </a:lnTo>
                  <a:lnTo>
                    <a:pt x="1429" y="3162"/>
                  </a:lnTo>
                  <a:lnTo>
                    <a:pt x="1420" y="3171"/>
                  </a:lnTo>
                  <a:lnTo>
                    <a:pt x="1420" y="3190"/>
                  </a:lnTo>
                  <a:lnTo>
                    <a:pt x="1410" y="3190"/>
                  </a:lnTo>
                  <a:lnTo>
                    <a:pt x="1410" y="3200"/>
                  </a:lnTo>
                  <a:lnTo>
                    <a:pt x="1410" y="3209"/>
                  </a:lnTo>
                  <a:lnTo>
                    <a:pt x="1410" y="3219"/>
                  </a:lnTo>
                  <a:lnTo>
                    <a:pt x="1420" y="3219"/>
                  </a:lnTo>
                  <a:lnTo>
                    <a:pt x="1429" y="3219"/>
                  </a:lnTo>
                  <a:lnTo>
                    <a:pt x="1420" y="3209"/>
                  </a:lnTo>
                  <a:lnTo>
                    <a:pt x="1420" y="3200"/>
                  </a:lnTo>
                  <a:lnTo>
                    <a:pt x="1429" y="3200"/>
                  </a:lnTo>
                  <a:lnTo>
                    <a:pt x="1438" y="3200"/>
                  </a:lnTo>
                  <a:lnTo>
                    <a:pt x="1438" y="3190"/>
                  </a:lnTo>
                  <a:lnTo>
                    <a:pt x="1448" y="3180"/>
                  </a:lnTo>
                  <a:lnTo>
                    <a:pt x="1458" y="3180"/>
                  </a:lnTo>
                  <a:lnTo>
                    <a:pt x="1458" y="3190"/>
                  </a:lnTo>
                  <a:lnTo>
                    <a:pt x="1477" y="3190"/>
                  </a:lnTo>
                  <a:lnTo>
                    <a:pt x="1477" y="3180"/>
                  </a:lnTo>
                  <a:lnTo>
                    <a:pt x="1486" y="3180"/>
                  </a:lnTo>
                  <a:lnTo>
                    <a:pt x="1486" y="3171"/>
                  </a:lnTo>
                  <a:lnTo>
                    <a:pt x="1477" y="3162"/>
                  </a:lnTo>
                  <a:lnTo>
                    <a:pt x="1477" y="3152"/>
                  </a:lnTo>
                  <a:lnTo>
                    <a:pt x="1477" y="3142"/>
                  </a:lnTo>
                  <a:close/>
                  <a:moveTo>
                    <a:pt x="1648" y="3323"/>
                  </a:moveTo>
                  <a:lnTo>
                    <a:pt x="1658" y="3323"/>
                  </a:lnTo>
                  <a:lnTo>
                    <a:pt x="1658" y="3314"/>
                  </a:lnTo>
                  <a:lnTo>
                    <a:pt x="1667" y="3314"/>
                  </a:lnTo>
                  <a:lnTo>
                    <a:pt x="1658" y="3314"/>
                  </a:lnTo>
                  <a:lnTo>
                    <a:pt x="1658" y="3305"/>
                  </a:lnTo>
                  <a:lnTo>
                    <a:pt x="1648" y="3305"/>
                  </a:lnTo>
                  <a:lnTo>
                    <a:pt x="1658" y="3295"/>
                  </a:lnTo>
                  <a:lnTo>
                    <a:pt x="1658" y="3285"/>
                  </a:lnTo>
                  <a:lnTo>
                    <a:pt x="1648" y="3285"/>
                  </a:lnTo>
                  <a:lnTo>
                    <a:pt x="1648" y="3276"/>
                  </a:lnTo>
                  <a:lnTo>
                    <a:pt x="1638" y="3266"/>
                  </a:lnTo>
                  <a:lnTo>
                    <a:pt x="1638" y="3276"/>
                  </a:lnTo>
                  <a:lnTo>
                    <a:pt x="1629" y="3285"/>
                  </a:lnTo>
                  <a:lnTo>
                    <a:pt x="1638" y="3285"/>
                  </a:lnTo>
                  <a:lnTo>
                    <a:pt x="1638" y="3295"/>
                  </a:lnTo>
                  <a:lnTo>
                    <a:pt x="1648" y="3305"/>
                  </a:lnTo>
                  <a:lnTo>
                    <a:pt x="1648" y="3314"/>
                  </a:lnTo>
                  <a:lnTo>
                    <a:pt x="1648" y="3323"/>
                  </a:lnTo>
                  <a:close/>
                  <a:moveTo>
                    <a:pt x="1676" y="3162"/>
                  </a:moveTo>
                  <a:lnTo>
                    <a:pt x="1686" y="3152"/>
                  </a:lnTo>
                  <a:lnTo>
                    <a:pt x="1676" y="3142"/>
                  </a:lnTo>
                  <a:lnTo>
                    <a:pt x="1676" y="3133"/>
                  </a:lnTo>
                  <a:lnTo>
                    <a:pt x="1667" y="3123"/>
                  </a:lnTo>
                  <a:lnTo>
                    <a:pt x="1667" y="3104"/>
                  </a:lnTo>
                  <a:lnTo>
                    <a:pt x="1676" y="3104"/>
                  </a:lnTo>
                  <a:lnTo>
                    <a:pt x="1676" y="3076"/>
                  </a:lnTo>
                  <a:lnTo>
                    <a:pt x="1686" y="3076"/>
                  </a:lnTo>
                  <a:lnTo>
                    <a:pt x="1696" y="3066"/>
                  </a:lnTo>
                  <a:lnTo>
                    <a:pt x="1696" y="3057"/>
                  </a:lnTo>
                  <a:lnTo>
                    <a:pt x="1686" y="3057"/>
                  </a:lnTo>
                  <a:lnTo>
                    <a:pt x="1676" y="3057"/>
                  </a:lnTo>
                  <a:lnTo>
                    <a:pt x="1658" y="3066"/>
                  </a:lnTo>
                  <a:lnTo>
                    <a:pt x="1638" y="3095"/>
                  </a:lnTo>
                  <a:lnTo>
                    <a:pt x="1638" y="3085"/>
                  </a:lnTo>
                  <a:lnTo>
                    <a:pt x="1638" y="3066"/>
                  </a:lnTo>
                  <a:lnTo>
                    <a:pt x="1638" y="3057"/>
                  </a:lnTo>
                  <a:lnTo>
                    <a:pt x="1638" y="3047"/>
                  </a:lnTo>
                  <a:lnTo>
                    <a:pt x="1629" y="3047"/>
                  </a:lnTo>
                  <a:lnTo>
                    <a:pt x="1629" y="3038"/>
                  </a:lnTo>
                  <a:lnTo>
                    <a:pt x="1620" y="3038"/>
                  </a:lnTo>
                  <a:lnTo>
                    <a:pt x="1620" y="3047"/>
                  </a:lnTo>
                  <a:lnTo>
                    <a:pt x="1610" y="3057"/>
                  </a:lnTo>
                  <a:lnTo>
                    <a:pt x="1600" y="3057"/>
                  </a:lnTo>
                  <a:lnTo>
                    <a:pt x="1591" y="3057"/>
                  </a:lnTo>
                  <a:lnTo>
                    <a:pt x="1581" y="3057"/>
                  </a:lnTo>
                  <a:lnTo>
                    <a:pt x="1581" y="3047"/>
                  </a:lnTo>
                  <a:lnTo>
                    <a:pt x="1562" y="3047"/>
                  </a:lnTo>
                  <a:lnTo>
                    <a:pt x="1553" y="3047"/>
                  </a:lnTo>
                  <a:lnTo>
                    <a:pt x="1543" y="3057"/>
                  </a:lnTo>
                  <a:lnTo>
                    <a:pt x="1543" y="3076"/>
                  </a:lnTo>
                  <a:lnTo>
                    <a:pt x="1543" y="3085"/>
                  </a:lnTo>
                  <a:lnTo>
                    <a:pt x="1543" y="3095"/>
                  </a:lnTo>
                  <a:lnTo>
                    <a:pt x="1553" y="3104"/>
                  </a:lnTo>
                  <a:lnTo>
                    <a:pt x="1553" y="3114"/>
                  </a:lnTo>
                  <a:lnTo>
                    <a:pt x="1543" y="3123"/>
                  </a:lnTo>
                  <a:lnTo>
                    <a:pt x="1534" y="3133"/>
                  </a:lnTo>
                  <a:lnTo>
                    <a:pt x="1534" y="3142"/>
                  </a:lnTo>
                  <a:lnTo>
                    <a:pt x="1534" y="3162"/>
                  </a:lnTo>
                  <a:lnTo>
                    <a:pt x="1524" y="3180"/>
                  </a:lnTo>
                  <a:lnTo>
                    <a:pt x="1524" y="3190"/>
                  </a:lnTo>
                  <a:lnTo>
                    <a:pt x="1534" y="3190"/>
                  </a:lnTo>
                  <a:lnTo>
                    <a:pt x="1534" y="3200"/>
                  </a:lnTo>
                  <a:lnTo>
                    <a:pt x="1534" y="3209"/>
                  </a:lnTo>
                  <a:lnTo>
                    <a:pt x="1534" y="3219"/>
                  </a:lnTo>
                  <a:lnTo>
                    <a:pt x="1543" y="3219"/>
                  </a:lnTo>
                  <a:lnTo>
                    <a:pt x="1543" y="3209"/>
                  </a:lnTo>
                  <a:lnTo>
                    <a:pt x="1562" y="3180"/>
                  </a:lnTo>
                  <a:lnTo>
                    <a:pt x="1562" y="3171"/>
                  </a:lnTo>
                  <a:lnTo>
                    <a:pt x="1572" y="3171"/>
                  </a:lnTo>
                  <a:lnTo>
                    <a:pt x="1581" y="3171"/>
                  </a:lnTo>
                  <a:lnTo>
                    <a:pt x="1581" y="3180"/>
                  </a:lnTo>
                  <a:lnTo>
                    <a:pt x="1591" y="3190"/>
                  </a:lnTo>
                  <a:lnTo>
                    <a:pt x="1600" y="3190"/>
                  </a:lnTo>
                  <a:lnTo>
                    <a:pt x="1600" y="3200"/>
                  </a:lnTo>
                  <a:lnTo>
                    <a:pt x="1610" y="3200"/>
                  </a:lnTo>
                  <a:lnTo>
                    <a:pt x="1629" y="3228"/>
                  </a:lnTo>
                  <a:lnTo>
                    <a:pt x="1638" y="3228"/>
                  </a:lnTo>
                  <a:lnTo>
                    <a:pt x="1648" y="3238"/>
                  </a:lnTo>
                  <a:lnTo>
                    <a:pt x="1658" y="3228"/>
                  </a:lnTo>
                  <a:lnTo>
                    <a:pt x="1648" y="3228"/>
                  </a:lnTo>
                  <a:lnTo>
                    <a:pt x="1648" y="3219"/>
                  </a:lnTo>
                  <a:lnTo>
                    <a:pt x="1658" y="3219"/>
                  </a:lnTo>
                  <a:lnTo>
                    <a:pt x="1658" y="3209"/>
                  </a:lnTo>
                  <a:lnTo>
                    <a:pt x="1667" y="3200"/>
                  </a:lnTo>
                  <a:lnTo>
                    <a:pt x="1667" y="3190"/>
                  </a:lnTo>
                  <a:lnTo>
                    <a:pt x="1667" y="3180"/>
                  </a:lnTo>
                  <a:lnTo>
                    <a:pt x="1676" y="31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90"/>
            <p:cNvSpPr>
              <a:spLocks noChangeArrowheads="1"/>
            </p:cNvSpPr>
            <p:nvPr/>
          </p:nvSpPr>
          <p:spPr bwMode="auto">
            <a:xfrm>
              <a:off x="8590620" y="5079746"/>
              <a:ext cx="859409" cy="867337"/>
            </a:xfrm>
            <a:custGeom>
              <a:avLst/>
              <a:gdLst>
                <a:gd name="T0" fmla="*/ 2147483647 w 3325"/>
                <a:gd name="T1" fmla="*/ 2147483647 h 3354"/>
                <a:gd name="T2" fmla="*/ 2147483647 w 3325"/>
                <a:gd name="T3" fmla="*/ 2147483647 h 3354"/>
                <a:gd name="T4" fmla="*/ 2147483647 w 3325"/>
                <a:gd name="T5" fmla="*/ 2147483647 h 3354"/>
                <a:gd name="T6" fmla="*/ 2147483647 w 3325"/>
                <a:gd name="T7" fmla="*/ 2147483647 h 3354"/>
                <a:gd name="T8" fmla="*/ 2147483647 w 3325"/>
                <a:gd name="T9" fmla="*/ 2147483647 h 3354"/>
                <a:gd name="T10" fmla="*/ 2147483647 w 3325"/>
                <a:gd name="T11" fmla="*/ 2147483647 h 3354"/>
                <a:gd name="T12" fmla="*/ 2147483647 w 3325"/>
                <a:gd name="T13" fmla="*/ 2147483647 h 3354"/>
                <a:gd name="T14" fmla="*/ 2147483647 w 3325"/>
                <a:gd name="T15" fmla="*/ 2147483647 h 3354"/>
                <a:gd name="T16" fmla="*/ 2147483647 w 3325"/>
                <a:gd name="T17" fmla="*/ 2147483647 h 3354"/>
                <a:gd name="T18" fmla="*/ 2147483647 w 3325"/>
                <a:gd name="T19" fmla="*/ 2147483647 h 3354"/>
                <a:gd name="T20" fmla="*/ 2147483647 w 3325"/>
                <a:gd name="T21" fmla="*/ 2147483647 h 3354"/>
                <a:gd name="T22" fmla="*/ 2147483647 w 3325"/>
                <a:gd name="T23" fmla="*/ 2147483647 h 3354"/>
                <a:gd name="T24" fmla="*/ 2147483647 w 3325"/>
                <a:gd name="T25" fmla="*/ 2147483647 h 3354"/>
                <a:gd name="T26" fmla="*/ 2147483647 w 3325"/>
                <a:gd name="T27" fmla="*/ 2147483647 h 3354"/>
                <a:gd name="T28" fmla="*/ 2147483647 w 3325"/>
                <a:gd name="T29" fmla="*/ 2147483647 h 3354"/>
                <a:gd name="T30" fmla="*/ 2147483647 w 3325"/>
                <a:gd name="T31" fmla="*/ 2147483647 h 3354"/>
                <a:gd name="T32" fmla="*/ 2147483647 w 3325"/>
                <a:gd name="T33" fmla="*/ 2147483647 h 3354"/>
                <a:gd name="T34" fmla="*/ 2147483647 w 3325"/>
                <a:gd name="T35" fmla="*/ 2147483647 h 3354"/>
                <a:gd name="T36" fmla="*/ 2147483647 w 3325"/>
                <a:gd name="T37" fmla="*/ 2147483647 h 3354"/>
                <a:gd name="T38" fmla="*/ 2147483647 w 3325"/>
                <a:gd name="T39" fmla="*/ 2147483647 h 3354"/>
                <a:gd name="T40" fmla="*/ 2147483647 w 3325"/>
                <a:gd name="T41" fmla="*/ 2147483647 h 3354"/>
                <a:gd name="T42" fmla="*/ 2147483647 w 3325"/>
                <a:gd name="T43" fmla="*/ 2147483647 h 3354"/>
                <a:gd name="T44" fmla="*/ 2147483647 w 3325"/>
                <a:gd name="T45" fmla="*/ 2147483647 h 3354"/>
                <a:gd name="T46" fmla="*/ 2147483647 w 3325"/>
                <a:gd name="T47" fmla="*/ 2147483647 h 3354"/>
                <a:gd name="T48" fmla="*/ 2147483647 w 3325"/>
                <a:gd name="T49" fmla="*/ 2147483647 h 3354"/>
                <a:gd name="T50" fmla="*/ 2147483647 w 3325"/>
                <a:gd name="T51" fmla="*/ 2147483647 h 3354"/>
                <a:gd name="T52" fmla="*/ 2147483647 w 3325"/>
                <a:gd name="T53" fmla="*/ 2147483647 h 3354"/>
                <a:gd name="T54" fmla="*/ 2147483647 w 3325"/>
                <a:gd name="T55" fmla="*/ 2147483647 h 3354"/>
                <a:gd name="T56" fmla="*/ 2147483647 w 3325"/>
                <a:gd name="T57" fmla="*/ 2147483647 h 3354"/>
                <a:gd name="T58" fmla="*/ 2147483647 w 3325"/>
                <a:gd name="T59" fmla="*/ 2147483647 h 3354"/>
                <a:gd name="T60" fmla="*/ 2147483647 w 3325"/>
                <a:gd name="T61" fmla="*/ 2147483647 h 3354"/>
                <a:gd name="T62" fmla="*/ 2147483647 w 3325"/>
                <a:gd name="T63" fmla="*/ 2147483647 h 3354"/>
                <a:gd name="T64" fmla="*/ 2147483647 w 3325"/>
                <a:gd name="T65" fmla="*/ 2147483647 h 3354"/>
                <a:gd name="T66" fmla="*/ 2147483647 w 3325"/>
                <a:gd name="T67" fmla="*/ 2147483647 h 3354"/>
                <a:gd name="T68" fmla="*/ 2147483647 w 3325"/>
                <a:gd name="T69" fmla="*/ 2147483647 h 3354"/>
                <a:gd name="T70" fmla="*/ 2147483647 w 3325"/>
                <a:gd name="T71" fmla="*/ 2147483647 h 3354"/>
                <a:gd name="T72" fmla="*/ 2147483647 w 3325"/>
                <a:gd name="T73" fmla="*/ 2147483647 h 3354"/>
                <a:gd name="T74" fmla="*/ 2147483647 w 3325"/>
                <a:gd name="T75" fmla="*/ 2147483647 h 3354"/>
                <a:gd name="T76" fmla="*/ 2147483647 w 3325"/>
                <a:gd name="T77" fmla="*/ 2147483647 h 3354"/>
                <a:gd name="T78" fmla="*/ 2147483647 w 3325"/>
                <a:gd name="T79" fmla="*/ 2147483647 h 3354"/>
                <a:gd name="T80" fmla="*/ 2147483647 w 3325"/>
                <a:gd name="T81" fmla="*/ 2147483647 h 3354"/>
                <a:gd name="T82" fmla="*/ 2147483647 w 3325"/>
                <a:gd name="T83" fmla="*/ 2147483647 h 3354"/>
                <a:gd name="T84" fmla="*/ 2147483647 w 3325"/>
                <a:gd name="T85" fmla="*/ 2147483647 h 3354"/>
                <a:gd name="T86" fmla="*/ 2147483647 w 3325"/>
                <a:gd name="T87" fmla="*/ 2147483647 h 3354"/>
                <a:gd name="T88" fmla="*/ 2147483647 w 3325"/>
                <a:gd name="T89" fmla="*/ 2147483647 h 3354"/>
                <a:gd name="T90" fmla="*/ 2147483647 w 3325"/>
                <a:gd name="T91" fmla="*/ 2147483647 h 3354"/>
                <a:gd name="T92" fmla="*/ 2147483647 w 3325"/>
                <a:gd name="T93" fmla="*/ 2147483647 h 3354"/>
                <a:gd name="T94" fmla="*/ 2147483647 w 3325"/>
                <a:gd name="T95" fmla="*/ 2147483647 h 3354"/>
                <a:gd name="T96" fmla="*/ 2147483647 w 3325"/>
                <a:gd name="T97" fmla="*/ 2147483647 h 3354"/>
                <a:gd name="T98" fmla="*/ 2147483647 w 3325"/>
                <a:gd name="T99" fmla="*/ 2147483647 h 3354"/>
                <a:gd name="T100" fmla="*/ 2147483647 w 3325"/>
                <a:gd name="T101" fmla="*/ 2147483647 h 3354"/>
                <a:gd name="T102" fmla="*/ 2147483647 w 3325"/>
                <a:gd name="T103" fmla="*/ 2147483647 h 3354"/>
                <a:gd name="T104" fmla="*/ 2147483647 w 3325"/>
                <a:gd name="T105" fmla="*/ 2147483647 h 3354"/>
                <a:gd name="T106" fmla="*/ 2147483647 w 3325"/>
                <a:gd name="T107" fmla="*/ 2147483647 h 3354"/>
                <a:gd name="T108" fmla="*/ 2147483647 w 3325"/>
                <a:gd name="T109" fmla="*/ 2147483647 h 3354"/>
                <a:gd name="T110" fmla="*/ 2147483647 w 3325"/>
                <a:gd name="T111" fmla="*/ 2147483647 h 3354"/>
                <a:gd name="T112" fmla="*/ 2147483647 w 3325"/>
                <a:gd name="T113" fmla="*/ 2147483647 h 3354"/>
                <a:gd name="T114" fmla="*/ 2147483647 w 3325"/>
                <a:gd name="T115" fmla="*/ 2147483647 h 3354"/>
                <a:gd name="T116" fmla="*/ 2147483647 w 3325"/>
                <a:gd name="T117" fmla="*/ 2147483647 h 3354"/>
                <a:gd name="T118" fmla="*/ 2147483647 w 3325"/>
                <a:gd name="T119" fmla="*/ 2147483647 h 3354"/>
                <a:gd name="T120" fmla="*/ 2147483647 w 3325"/>
                <a:gd name="T121" fmla="*/ 2147483647 h 33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25"/>
                <a:gd name="T184" fmla="*/ 0 h 3354"/>
                <a:gd name="T185" fmla="*/ 3325 w 3325"/>
                <a:gd name="T186" fmla="*/ 3354 h 33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25" h="3354">
                  <a:moveTo>
                    <a:pt x="2314" y="3295"/>
                  </a:moveTo>
                  <a:lnTo>
                    <a:pt x="2314" y="3286"/>
                  </a:lnTo>
                  <a:lnTo>
                    <a:pt x="2305" y="3286"/>
                  </a:lnTo>
                  <a:lnTo>
                    <a:pt x="2305" y="3295"/>
                  </a:lnTo>
                  <a:lnTo>
                    <a:pt x="2295" y="3295"/>
                  </a:lnTo>
                  <a:lnTo>
                    <a:pt x="2286" y="3305"/>
                  </a:lnTo>
                  <a:lnTo>
                    <a:pt x="2286" y="3314"/>
                  </a:lnTo>
                  <a:lnTo>
                    <a:pt x="2295" y="3314"/>
                  </a:lnTo>
                  <a:lnTo>
                    <a:pt x="2305" y="3314"/>
                  </a:lnTo>
                  <a:lnTo>
                    <a:pt x="2314" y="3305"/>
                  </a:lnTo>
                  <a:lnTo>
                    <a:pt x="2314" y="3295"/>
                  </a:lnTo>
                  <a:close/>
                  <a:moveTo>
                    <a:pt x="2295" y="3324"/>
                  </a:moveTo>
                  <a:lnTo>
                    <a:pt x="2295" y="3333"/>
                  </a:lnTo>
                  <a:lnTo>
                    <a:pt x="2286" y="3333"/>
                  </a:lnTo>
                  <a:lnTo>
                    <a:pt x="2286" y="3343"/>
                  </a:lnTo>
                  <a:lnTo>
                    <a:pt x="2295" y="3343"/>
                  </a:lnTo>
                  <a:lnTo>
                    <a:pt x="2295" y="3333"/>
                  </a:lnTo>
                  <a:lnTo>
                    <a:pt x="2295" y="3324"/>
                  </a:lnTo>
                  <a:close/>
                  <a:moveTo>
                    <a:pt x="2819" y="2048"/>
                  </a:moveTo>
                  <a:lnTo>
                    <a:pt x="2810" y="2067"/>
                  </a:lnTo>
                  <a:lnTo>
                    <a:pt x="2800" y="2076"/>
                  </a:lnTo>
                  <a:lnTo>
                    <a:pt x="2791" y="2076"/>
                  </a:lnTo>
                  <a:lnTo>
                    <a:pt x="2781" y="2086"/>
                  </a:lnTo>
                  <a:lnTo>
                    <a:pt x="2781" y="2095"/>
                  </a:lnTo>
                  <a:lnTo>
                    <a:pt x="2791" y="2095"/>
                  </a:lnTo>
                  <a:lnTo>
                    <a:pt x="2791" y="2105"/>
                  </a:lnTo>
                  <a:lnTo>
                    <a:pt x="2791" y="2114"/>
                  </a:lnTo>
                  <a:lnTo>
                    <a:pt x="2781" y="2114"/>
                  </a:lnTo>
                  <a:lnTo>
                    <a:pt x="2781" y="2124"/>
                  </a:lnTo>
                  <a:lnTo>
                    <a:pt x="2771" y="2124"/>
                  </a:lnTo>
                  <a:lnTo>
                    <a:pt x="2762" y="2133"/>
                  </a:lnTo>
                  <a:lnTo>
                    <a:pt x="2753" y="2172"/>
                  </a:lnTo>
                  <a:lnTo>
                    <a:pt x="2753" y="2181"/>
                  </a:lnTo>
                  <a:lnTo>
                    <a:pt x="2753" y="2200"/>
                  </a:lnTo>
                  <a:lnTo>
                    <a:pt x="2743" y="2219"/>
                  </a:lnTo>
                  <a:lnTo>
                    <a:pt x="2733" y="2229"/>
                  </a:lnTo>
                  <a:lnTo>
                    <a:pt x="2724" y="2238"/>
                  </a:lnTo>
                  <a:lnTo>
                    <a:pt x="2724" y="2248"/>
                  </a:lnTo>
                  <a:lnTo>
                    <a:pt x="2724" y="2257"/>
                  </a:lnTo>
                  <a:lnTo>
                    <a:pt x="2714" y="2267"/>
                  </a:lnTo>
                  <a:lnTo>
                    <a:pt x="2714" y="2276"/>
                  </a:lnTo>
                  <a:lnTo>
                    <a:pt x="2714" y="2286"/>
                  </a:lnTo>
                  <a:lnTo>
                    <a:pt x="2714" y="2295"/>
                  </a:lnTo>
                  <a:lnTo>
                    <a:pt x="2714" y="2305"/>
                  </a:lnTo>
                  <a:lnTo>
                    <a:pt x="2714" y="2314"/>
                  </a:lnTo>
                  <a:lnTo>
                    <a:pt x="2705" y="2314"/>
                  </a:lnTo>
                  <a:lnTo>
                    <a:pt x="2714" y="2333"/>
                  </a:lnTo>
                  <a:lnTo>
                    <a:pt x="2714" y="2343"/>
                  </a:lnTo>
                  <a:lnTo>
                    <a:pt x="2733" y="2333"/>
                  </a:lnTo>
                  <a:lnTo>
                    <a:pt x="2733" y="2324"/>
                  </a:lnTo>
                  <a:lnTo>
                    <a:pt x="2733" y="2314"/>
                  </a:lnTo>
                  <a:lnTo>
                    <a:pt x="2743" y="2324"/>
                  </a:lnTo>
                  <a:lnTo>
                    <a:pt x="2753" y="2314"/>
                  </a:lnTo>
                  <a:lnTo>
                    <a:pt x="2762" y="2295"/>
                  </a:lnTo>
                  <a:lnTo>
                    <a:pt x="2762" y="2286"/>
                  </a:lnTo>
                  <a:lnTo>
                    <a:pt x="2771" y="2248"/>
                  </a:lnTo>
                  <a:lnTo>
                    <a:pt x="2771" y="2238"/>
                  </a:lnTo>
                  <a:lnTo>
                    <a:pt x="2781" y="2229"/>
                  </a:lnTo>
                  <a:lnTo>
                    <a:pt x="2781" y="2219"/>
                  </a:lnTo>
                  <a:lnTo>
                    <a:pt x="2791" y="2219"/>
                  </a:lnTo>
                  <a:lnTo>
                    <a:pt x="2800" y="2210"/>
                  </a:lnTo>
                  <a:lnTo>
                    <a:pt x="2800" y="2200"/>
                  </a:lnTo>
                  <a:lnTo>
                    <a:pt x="2810" y="2190"/>
                  </a:lnTo>
                  <a:lnTo>
                    <a:pt x="2810" y="2181"/>
                  </a:lnTo>
                  <a:lnTo>
                    <a:pt x="2810" y="2172"/>
                  </a:lnTo>
                  <a:lnTo>
                    <a:pt x="2819" y="2162"/>
                  </a:lnTo>
                  <a:lnTo>
                    <a:pt x="2810" y="2162"/>
                  </a:lnTo>
                  <a:lnTo>
                    <a:pt x="2810" y="2143"/>
                  </a:lnTo>
                  <a:lnTo>
                    <a:pt x="2819" y="2133"/>
                  </a:lnTo>
                  <a:lnTo>
                    <a:pt x="2810" y="2124"/>
                  </a:lnTo>
                  <a:lnTo>
                    <a:pt x="2819" y="2114"/>
                  </a:lnTo>
                  <a:lnTo>
                    <a:pt x="2829" y="2105"/>
                  </a:lnTo>
                  <a:lnTo>
                    <a:pt x="2829" y="2095"/>
                  </a:lnTo>
                  <a:lnTo>
                    <a:pt x="2838" y="2086"/>
                  </a:lnTo>
                  <a:lnTo>
                    <a:pt x="2838" y="2076"/>
                  </a:lnTo>
                  <a:lnTo>
                    <a:pt x="2848" y="2067"/>
                  </a:lnTo>
                  <a:lnTo>
                    <a:pt x="2848" y="2048"/>
                  </a:lnTo>
                  <a:lnTo>
                    <a:pt x="2857" y="2029"/>
                  </a:lnTo>
                  <a:lnTo>
                    <a:pt x="2838" y="2048"/>
                  </a:lnTo>
                  <a:lnTo>
                    <a:pt x="2819" y="2048"/>
                  </a:lnTo>
                  <a:close/>
                  <a:moveTo>
                    <a:pt x="2429" y="3124"/>
                  </a:moveTo>
                  <a:lnTo>
                    <a:pt x="2419" y="3124"/>
                  </a:lnTo>
                  <a:lnTo>
                    <a:pt x="2410" y="3124"/>
                  </a:lnTo>
                  <a:lnTo>
                    <a:pt x="2400" y="3124"/>
                  </a:lnTo>
                  <a:lnTo>
                    <a:pt x="2400" y="3133"/>
                  </a:lnTo>
                  <a:lnTo>
                    <a:pt x="2390" y="3133"/>
                  </a:lnTo>
                  <a:lnTo>
                    <a:pt x="2372" y="3152"/>
                  </a:lnTo>
                  <a:lnTo>
                    <a:pt x="2362" y="3162"/>
                  </a:lnTo>
                  <a:lnTo>
                    <a:pt x="2362" y="3171"/>
                  </a:lnTo>
                  <a:lnTo>
                    <a:pt x="2362" y="3181"/>
                  </a:lnTo>
                  <a:lnTo>
                    <a:pt x="2372" y="3190"/>
                  </a:lnTo>
                  <a:lnTo>
                    <a:pt x="2381" y="3190"/>
                  </a:lnTo>
                  <a:lnTo>
                    <a:pt x="2390" y="3190"/>
                  </a:lnTo>
                  <a:lnTo>
                    <a:pt x="2390" y="3181"/>
                  </a:lnTo>
                  <a:lnTo>
                    <a:pt x="2390" y="3171"/>
                  </a:lnTo>
                  <a:lnTo>
                    <a:pt x="2400" y="3171"/>
                  </a:lnTo>
                  <a:lnTo>
                    <a:pt x="2400" y="3162"/>
                  </a:lnTo>
                  <a:lnTo>
                    <a:pt x="2410" y="3162"/>
                  </a:lnTo>
                  <a:lnTo>
                    <a:pt x="2410" y="3152"/>
                  </a:lnTo>
                  <a:lnTo>
                    <a:pt x="2419" y="3143"/>
                  </a:lnTo>
                  <a:lnTo>
                    <a:pt x="2429" y="3133"/>
                  </a:lnTo>
                  <a:lnTo>
                    <a:pt x="2429" y="3124"/>
                  </a:lnTo>
                  <a:close/>
                  <a:moveTo>
                    <a:pt x="2600" y="2467"/>
                  </a:moveTo>
                  <a:lnTo>
                    <a:pt x="2600" y="2457"/>
                  </a:lnTo>
                  <a:lnTo>
                    <a:pt x="2600" y="2448"/>
                  </a:lnTo>
                  <a:lnTo>
                    <a:pt x="2610" y="2438"/>
                  </a:lnTo>
                  <a:lnTo>
                    <a:pt x="2600" y="2438"/>
                  </a:lnTo>
                  <a:lnTo>
                    <a:pt x="2581" y="2428"/>
                  </a:lnTo>
                  <a:lnTo>
                    <a:pt x="2571" y="2438"/>
                  </a:lnTo>
                  <a:lnTo>
                    <a:pt x="2552" y="2448"/>
                  </a:lnTo>
                  <a:lnTo>
                    <a:pt x="2552" y="2457"/>
                  </a:lnTo>
                  <a:lnTo>
                    <a:pt x="2552" y="2467"/>
                  </a:lnTo>
                  <a:lnTo>
                    <a:pt x="2543" y="2467"/>
                  </a:lnTo>
                  <a:lnTo>
                    <a:pt x="2543" y="2476"/>
                  </a:lnTo>
                  <a:lnTo>
                    <a:pt x="2543" y="2486"/>
                  </a:lnTo>
                  <a:lnTo>
                    <a:pt x="2533" y="2486"/>
                  </a:lnTo>
                  <a:lnTo>
                    <a:pt x="2533" y="2495"/>
                  </a:lnTo>
                  <a:lnTo>
                    <a:pt x="2533" y="2505"/>
                  </a:lnTo>
                  <a:lnTo>
                    <a:pt x="2533" y="2514"/>
                  </a:lnTo>
                  <a:lnTo>
                    <a:pt x="2524" y="2524"/>
                  </a:lnTo>
                  <a:lnTo>
                    <a:pt x="2524" y="2543"/>
                  </a:lnTo>
                  <a:lnTo>
                    <a:pt x="2514" y="2553"/>
                  </a:lnTo>
                  <a:lnTo>
                    <a:pt x="2467" y="2581"/>
                  </a:lnTo>
                  <a:lnTo>
                    <a:pt x="2467" y="2591"/>
                  </a:lnTo>
                  <a:lnTo>
                    <a:pt x="2457" y="2581"/>
                  </a:lnTo>
                  <a:lnTo>
                    <a:pt x="2448" y="2581"/>
                  </a:lnTo>
                  <a:lnTo>
                    <a:pt x="2448" y="2571"/>
                  </a:lnTo>
                  <a:lnTo>
                    <a:pt x="2438" y="2571"/>
                  </a:lnTo>
                  <a:lnTo>
                    <a:pt x="2429" y="2562"/>
                  </a:lnTo>
                  <a:lnTo>
                    <a:pt x="2429" y="2553"/>
                  </a:lnTo>
                  <a:lnTo>
                    <a:pt x="2419" y="2553"/>
                  </a:lnTo>
                  <a:lnTo>
                    <a:pt x="2419" y="2543"/>
                  </a:lnTo>
                  <a:lnTo>
                    <a:pt x="2410" y="2553"/>
                  </a:lnTo>
                  <a:lnTo>
                    <a:pt x="2410" y="2562"/>
                  </a:lnTo>
                  <a:lnTo>
                    <a:pt x="2410" y="2571"/>
                  </a:lnTo>
                  <a:lnTo>
                    <a:pt x="2410" y="2581"/>
                  </a:lnTo>
                  <a:lnTo>
                    <a:pt x="2419" y="2581"/>
                  </a:lnTo>
                  <a:lnTo>
                    <a:pt x="2419" y="2591"/>
                  </a:lnTo>
                  <a:lnTo>
                    <a:pt x="2419" y="2600"/>
                  </a:lnTo>
                  <a:lnTo>
                    <a:pt x="2429" y="2600"/>
                  </a:lnTo>
                  <a:lnTo>
                    <a:pt x="2438" y="2609"/>
                  </a:lnTo>
                  <a:lnTo>
                    <a:pt x="2419" y="2629"/>
                  </a:lnTo>
                  <a:lnTo>
                    <a:pt x="2410" y="2638"/>
                  </a:lnTo>
                  <a:lnTo>
                    <a:pt x="2410" y="2648"/>
                  </a:lnTo>
                  <a:lnTo>
                    <a:pt x="2410" y="2676"/>
                  </a:lnTo>
                  <a:lnTo>
                    <a:pt x="2400" y="2676"/>
                  </a:lnTo>
                  <a:lnTo>
                    <a:pt x="2400" y="2686"/>
                  </a:lnTo>
                  <a:lnTo>
                    <a:pt x="2390" y="2686"/>
                  </a:lnTo>
                  <a:lnTo>
                    <a:pt x="2381" y="2686"/>
                  </a:lnTo>
                  <a:lnTo>
                    <a:pt x="2372" y="2686"/>
                  </a:lnTo>
                  <a:lnTo>
                    <a:pt x="2372" y="2695"/>
                  </a:lnTo>
                  <a:lnTo>
                    <a:pt x="2381" y="2705"/>
                  </a:lnTo>
                  <a:lnTo>
                    <a:pt x="2381" y="2714"/>
                  </a:lnTo>
                  <a:lnTo>
                    <a:pt x="2381" y="2724"/>
                  </a:lnTo>
                  <a:lnTo>
                    <a:pt x="2381" y="2733"/>
                  </a:lnTo>
                  <a:lnTo>
                    <a:pt x="2372" y="2743"/>
                  </a:lnTo>
                  <a:lnTo>
                    <a:pt x="2372" y="2762"/>
                  </a:lnTo>
                  <a:lnTo>
                    <a:pt x="2352" y="2781"/>
                  </a:lnTo>
                  <a:lnTo>
                    <a:pt x="2352" y="2791"/>
                  </a:lnTo>
                  <a:lnTo>
                    <a:pt x="2352" y="2800"/>
                  </a:lnTo>
                  <a:lnTo>
                    <a:pt x="2352" y="2809"/>
                  </a:lnTo>
                  <a:lnTo>
                    <a:pt x="2343" y="2809"/>
                  </a:lnTo>
                  <a:lnTo>
                    <a:pt x="2333" y="2800"/>
                  </a:lnTo>
                  <a:lnTo>
                    <a:pt x="2324" y="2809"/>
                  </a:lnTo>
                  <a:lnTo>
                    <a:pt x="2324" y="2819"/>
                  </a:lnTo>
                  <a:lnTo>
                    <a:pt x="2333" y="2819"/>
                  </a:lnTo>
                  <a:lnTo>
                    <a:pt x="2343" y="2819"/>
                  </a:lnTo>
                  <a:lnTo>
                    <a:pt x="2352" y="2819"/>
                  </a:lnTo>
                  <a:lnTo>
                    <a:pt x="2352" y="2829"/>
                  </a:lnTo>
                  <a:lnTo>
                    <a:pt x="2362" y="2838"/>
                  </a:lnTo>
                  <a:lnTo>
                    <a:pt x="2352" y="2848"/>
                  </a:lnTo>
                  <a:lnTo>
                    <a:pt x="2352" y="2867"/>
                  </a:lnTo>
                  <a:lnTo>
                    <a:pt x="2343" y="2867"/>
                  </a:lnTo>
                  <a:lnTo>
                    <a:pt x="2333" y="2867"/>
                  </a:lnTo>
                  <a:lnTo>
                    <a:pt x="2324" y="2867"/>
                  </a:lnTo>
                  <a:lnTo>
                    <a:pt x="2333" y="2876"/>
                  </a:lnTo>
                  <a:lnTo>
                    <a:pt x="2343" y="2886"/>
                  </a:lnTo>
                  <a:lnTo>
                    <a:pt x="2343" y="2895"/>
                  </a:lnTo>
                  <a:lnTo>
                    <a:pt x="2333" y="2895"/>
                  </a:lnTo>
                  <a:lnTo>
                    <a:pt x="2324" y="2895"/>
                  </a:lnTo>
                  <a:lnTo>
                    <a:pt x="2314" y="2886"/>
                  </a:lnTo>
                  <a:lnTo>
                    <a:pt x="2314" y="2895"/>
                  </a:lnTo>
                  <a:lnTo>
                    <a:pt x="2324" y="2905"/>
                  </a:lnTo>
                  <a:lnTo>
                    <a:pt x="2333" y="2914"/>
                  </a:lnTo>
                  <a:lnTo>
                    <a:pt x="2324" y="2914"/>
                  </a:lnTo>
                  <a:lnTo>
                    <a:pt x="2324" y="2924"/>
                  </a:lnTo>
                  <a:lnTo>
                    <a:pt x="2324" y="2933"/>
                  </a:lnTo>
                  <a:lnTo>
                    <a:pt x="2324" y="2943"/>
                  </a:lnTo>
                  <a:lnTo>
                    <a:pt x="2324" y="2952"/>
                  </a:lnTo>
                  <a:lnTo>
                    <a:pt x="2333" y="2952"/>
                  </a:lnTo>
                  <a:lnTo>
                    <a:pt x="2343" y="2952"/>
                  </a:lnTo>
                  <a:lnTo>
                    <a:pt x="2352" y="2943"/>
                  </a:lnTo>
                  <a:lnTo>
                    <a:pt x="2343" y="2933"/>
                  </a:lnTo>
                  <a:lnTo>
                    <a:pt x="2352" y="2924"/>
                  </a:lnTo>
                  <a:lnTo>
                    <a:pt x="2352" y="2914"/>
                  </a:lnTo>
                  <a:lnTo>
                    <a:pt x="2352" y="2905"/>
                  </a:lnTo>
                  <a:lnTo>
                    <a:pt x="2362" y="2886"/>
                  </a:lnTo>
                  <a:lnTo>
                    <a:pt x="2372" y="2886"/>
                  </a:lnTo>
                  <a:lnTo>
                    <a:pt x="2381" y="2876"/>
                  </a:lnTo>
                  <a:lnTo>
                    <a:pt x="2381" y="2848"/>
                  </a:lnTo>
                  <a:lnTo>
                    <a:pt x="2390" y="2838"/>
                  </a:lnTo>
                  <a:lnTo>
                    <a:pt x="2390" y="2829"/>
                  </a:lnTo>
                  <a:lnTo>
                    <a:pt x="2400" y="2809"/>
                  </a:lnTo>
                  <a:lnTo>
                    <a:pt x="2410" y="2791"/>
                  </a:lnTo>
                  <a:lnTo>
                    <a:pt x="2419" y="2762"/>
                  </a:lnTo>
                  <a:lnTo>
                    <a:pt x="2419" y="2752"/>
                  </a:lnTo>
                  <a:lnTo>
                    <a:pt x="2419" y="2743"/>
                  </a:lnTo>
                  <a:lnTo>
                    <a:pt x="2429" y="2733"/>
                  </a:lnTo>
                  <a:lnTo>
                    <a:pt x="2429" y="2724"/>
                  </a:lnTo>
                  <a:lnTo>
                    <a:pt x="2419" y="2724"/>
                  </a:lnTo>
                  <a:lnTo>
                    <a:pt x="2419" y="2714"/>
                  </a:lnTo>
                  <a:lnTo>
                    <a:pt x="2419" y="2705"/>
                  </a:lnTo>
                  <a:lnTo>
                    <a:pt x="2429" y="2695"/>
                  </a:lnTo>
                  <a:lnTo>
                    <a:pt x="2438" y="2705"/>
                  </a:lnTo>
                  <a:lnTo>
                    <a:pt x="2448" y="2705"/>
                  </a:lnTo>
                  <a:lnTo>
                    <a:pt x="2457" y="2695"/>
                  </a:lnTo>
                  <a:lnTo>
                    <a:pt x="2467" y="2695"/>
                  </a:lnTo>
                  <a:lnTo>
                    <a:pt x="2476" y="2686"/>
                  </a:lnTo>
                  <a:lnTo>
                    <a:pt x="2486" y="2676"/>
                  </a:lnTo>
                  <a:lnTo>
                    <a:pt x="2486" y="2667"/>
                  </a:lnTo>
                  <a:lnTo>
                    <a:pt x="2486" y="2657"/>
                  </a:lnTo>
                  <a:lnTo>
                    <a:pt x="2495" y="2638"/>
                  </a:lnTo>
                  <a:lnTo>
                    <a:pt x="2495" y="2619"/>
                  </a:lnTo>
                  <a:lnTo>
                    <a:pt x="2505" y="2591"/>
                  </a:lnTo>
                  <a:lnTo>
                    <a:pt x="2514" y="2571"/>
                  </a:lnTo>
                  <a:lnTo>
                    <a:pt x="2533" y="2562"/>
                  </a:lnTo>
                  <a:lnTo>
                    <a:pt x="2552" y="2553"/>
                  </a:lnTo>
                  <a:lnTo>
                    <a:pt x="2552" y="2543"/>
                  </a:lnTo>
                  <a:lnTo>
                    <a:pt x="2562" y="2514"/>
                  </a:lnTo>
                  <a:lnTo>
                    <a:pt x="2571" y="2514"/>
                  </a:lnTo>
                  <a:lnTo>
                    <a:pt x="2581" y="2505"/>
                  </a:lnTo>
                  <a:lnTo>
                    <a:pt x="2600" y="2495"/>
                  </a:lnTo>
                  <a:lnTo>
                    <a:pt x="2610" y="2495"/>
                  </a:lnTo>
                  <a:lnTo>
                    <a:pt x="2619" y="2486"/>
                  </a:lnTo>
                  <a:lnTo>
                    <a:pt x="2619" y="2476"/>
                  </a:lnTo>
                  <a:lnTo>
                    <a:pt x="2619" y="2467"/>
                  </a:lnTo>
                  <a:lnTo>
                    <a:pt x="2600" y="2467"/>
                  </a:lnTo>
                  <a:close/>
                  <a:moveTo>
                    <a:pt x="2324" y="3248"/>
                  </a:moveTo>
                  <a:lnTo>
                    <a:pt x="2314" y="3248"/>
                  </a:lnTo>
                  <a:lnTo>
                    <a:pt x="2314" y="3257"/>
                  </a:lnTo>
                  <a:lnTo>
                    <a:pt x="2305" y="3257"/>
                  </a:lnTo>
                  <a:lnTo>
                    <a:pt x="2314" y="3257"/>
                  </a:lnTo>
                  <a:lnTo>
                    <a:pt x="2324" y="3248"/>
                  </a:lnTo>
                  <a:lnTo>
                    <a:pt x="2333" y="3248"/>
                  </a:lnTo>
                  <a:lnTo>
                    <a:pt x="2324" y="3248"/>
                  </a:lnTo>
                  <a:close/>
                  <a:moveTo>
                    <a:pt x="3076" y="562"/>
                  </a:moveTo>
                  <a:lnTo>
                    <a:pt x="3086" y="562"/>
                  </a:lnTo>
                  <a:lnTo>
                    <a:pt x="3095" y="562"/>
                  </a:lnTo>
                  <a:lnTo>
                    <a:pt x="3095" y="552"/>
                  </a:lnTo>
                  <a:lnTo>
                    <a:pt x="3095" y="543"/>
                  </a:lnTo>
                  <a:lnTo>
                    <a:pt x="3086" y="533"/>
                  </a:lnTo>
                  <a:lnTo>
                    <a:pt x="3076" y="533"/>
                  </a:lnTo>
                  <a:lnTo>
                    <a:pt x="3076" y="543"/>
                  </a:lnTo>
                  <a:lnTo>
                    <a:pt x="3067" y="543"/>
                  </a:lnTo>
                  <a:lnTo>
                    <a:pt x="3067" y="552"/>
                  </a:lnTo>
                  <a:lnTo>
                    <a:pt x="3076" y="562"/>
                  </a:lnTo>
                  <a:close/>
                  <a:moveTo>
                    <a:pt x="57" y="219"/>
                  </a:moveTo>
                  <a:lnTo>
                    <a:pt x="57" y="229"/>
                  </a:lnTo>
                  <a:lnTo>
                    <a:pt x="48" y="229"/>
                  </a:lnTo>
                  <a:lnTo>
                    <a:pt x="57" y="229"/>
                  </a:lnTo>
                  <a:lnTo>
                    <a:pt x="57" y="219"/>
                  </a:lnTo>
                  <a:close/>
                  <a:moveTo>
                    <a:pt x="2267" y="3343"/>
                  </a:moveTo>
                  <a:lnTo>
                    <a:pt x="2257" y="3343"/>
                  </a:lnTo>
                  <a:lnTo>
                    <a:pt x="2248" y="3343"/>
                  </a:lnTo>
                  <a:lnTo>
                    <a:pt x="2248" y="3353"/>
                  </a:lnTo>
                  <a:lnTo>
                    <a:pt x="2257" y="3353"/>
                  </a:lnTo>
                  <a:lnTo>
                    <a:pt x="2267" y="3353"/>
                  </a:lnTo>
                  <a:lnTo>
                    <a:pt x="2267" y="3343"/>
                  </a:lnTo>
                  <a:close/>
                  <a:moveTo>
                    <a:pt x="2248" y="3010"/>
                  </a:moveTo>
                  <a:lnTo>
                    <a:pt x="2257" y="3010"/>
                  </a:lnTo>
                  <a:lnTo>
                    <a:pt x="2267" y="3000"/>
                  </a:lnTo>
                  <a:lnTo>
                    <a:pt x="2267" y="2990"/>
                  </a:lnTo>
                  <a:lnTo>
                    <a:pt x="2257" y="2981"/>
                  </a:lnTo>
                  <a:lnTo>
                    <a:pt x="2238" y="2990"/>
                  </a:lnTo>
                  <a:lnTo>
                    <a:pt x="2219" y="3010"/>
                  </a:lnTo>
                  <a:lnTo>
                    <a:pt x="2209" y="3010"/>
                  </a:lnTo>
                  <a:lnTo>
                    <a:pt x="2200" y="3000"/>
                  </a:lnTo>
                  <a:lnTo>
                    <a:pt x="2191" y="3010"/>
                  </a:lnTo>
                  <a:lnTo>
                    <a:pt x="2191" y="3000"/>
                  </a:lnTo>
                  <a:lnTo>
                    <a:pt x="2171" y="3000"/>
                  </a:lnTo>
                  <a:lnTo>
                    <a:pt x="2162" y="3000"/>
                  </a:lnTo>
                  <a:lnTo>
                    <a:pt x="2152" y="3010"/>
                  </a:lnTo>
                  <a:lnTo>
                    <a:pt x="2152" y="3019"/>
                  </a:lnTo>
                  <a:lnTo>
                    <a:pt x="2152" y="3038"/>
                  </a:lnTo>
                  <a:lnTo>
                    <a:pt x="2152" y="3047"/>
                  </a:lnTo>
                  <a:lnTo>
                    <a:pt x="2152" y="3057"/>
                  </a:lnTo>
                  <a:lnTo>
                    <a:pt x="2152" y="3067"/>
                  </a:lnTo>
                  <a:lnTo>
                    <a:pt x="2152" y="3076"/>
                  </a:lnTo>
                  <a:lnTo>
                    <a:pt x="2152" y="3086"/>
                  </a:lnTo>
                  <a:lnTo>
                    <a:pt x="2152" y="3095"/>
                  </a:lnTo>
                  <a:lnTo>
                    <a:pt x="2143" y="3095"/>
                  </a:lnTo>
                  <a:lnTo>
                    <a:pt x="2143" y="3105"/>
                  </a:lnTo>
                  <a:lnTo>
                    <a:pt x="2143" y="3114"/>
                  </a:lnTo>
                  <a:lnTo>
                    <a:pt x="2143" y="3124"/>
                  </a:lnTo>
                  <a:lnTo>
                    <a:pt x="2143" y="3133"/>
                  </a:lnTo>
                  <a:lnTo>
                    <a:pt x="2133" y="3143"/>
                  </a:lnTo>
                  <a:lnTo>
                    <a:pt x="2133" y="3152"/>
                  </a:lnTo>
                  <a:lnTo>
                    <a:pt x="2133" y="3162"/>
                  </a:lnTo>
                  <a:lnTo>
                    <a:pt x="2133" y="3171"/>
                  </a:lnTo>
                  <a:lnTo>
                    <a:pt x="2133" y="3181"/>
                  </a:lnTo>
                  <a:lnTo>
                    <a:pt x="2133" y="3190"/>
                  </a:lnTo>
                  <a:lnTo>
                    <a:pt x="2124" y="3190"/>
                  </a:lnTo>
                  <a:lnTo>
                    <a:pt x="2124" y="3200"/>
                  </a:lnTo>
                  <a:lnTo>
                    <a:pt x="2124" y="3210"/>
                  </a:lnTo>
                  <a:lnTo>
                    <a:pt x="2114" y="3228"/>
                  </a:lnTo>
                  <a:lnTo>
                    <a:pt x="2114" y="3238"/>
                  </a:lnTo>
                  <a:lnTo>
                    <a:pt x="2105" y="3257"/>
                  </a:lnTo>
                  <a:lnTo>
                    <a:pt x="2095" y="3267"/>
                  </a:lnTo>
                  <a:lnTo>
                    <a:pt x="2095" y="3276"/>
                  </a:lnTo>
                  <a:lnTo>
                    <a:pt x="2095" y="3286"/>
                  </a:lnTo>
                  <a:lnTo>
                    <a:pt x="2105" y="3286"/>
                  </a:lnTo>
                  <a:lnTo>
                    <a:pt x="2105" y="3295"/>
                  </a:lnTo>
                  <a:lnTo>
                    <a:pt x="2114" y="3305"/>
                  </a:lnTo>
                  <a:lnTo>
                    <a:pt x="2124" y="3305"/>
                  </a:lnTo>
                  <a:lnTo>
                    <a:pt x="2133" y="3295"/>
                  </a:lnTo>
                  <a:lnTo>
                    <a:pt x="2143" y="3305"/>
                  </a:lnTo>
                  <a:lnTo>
                    <a:pt x="2143" y="3314"/>
                  </a:lnTo>
                  <a:lnTo>
                    <a:pt x="2152" y="3314"/>
                  </a:lnTo>
                  <a:lnTo>
                    <a:pt x="2143" y="3295"/>
                  </a:lnTo>
                  <a:lnTo>
                    <a:pt x="2133" y="3257"/>
                  </a:lnTo>
                  <a:lnTo>
                    <a:pt x="2133" y="3248"/>
                  </a:lnTo>
                  <a:lnTo>
                    <a:pt x="2133" y="3238"/>
                  </a:lnTo>
                  <a:lnTo>
                    <a:pt x="2143" y="3238"/>
                  </a:lnTo>
                  <a:lnTo>
                    <a:pt x="2152" y="3228"/>
                  </a:lnTo>
                  <a:lnTo>
                    <a:pt x="2152" y="3219"/>
                  </a:lnTo>
                  <a:lnTo>
                    <a:pt x="2162" y="3219"/>
                  </a:lnTo>
                  <a:lnTo>
                    <a:pt x="2162" y="3210"/>
                  </a:lnTo>
                  <a:lnTo>
                    <a:pt x="2162" y="3200"/>
                  </a:lnTo>
                  <a:lnTo>
                    <a:pt x="2162" y="3190"/>
                  </a:lnTo>
                  <a:lnTo>
                    <a:pt x="2162" y="3181"/>
                  </a:lnTo>
                  <a:lnTo>
                    <a:pt x="2171" y="3181"/>
                  </a:lnTo>
                  <a:lnTo>
                    <a:pt x="2171" y="3171"/>
                  </a:lnTo>
                  <a:lnTo>
                    <a:pt x="2162" y="3162"/>
                  </a:lnTo>
                  <a:lnTo>
                    <a:pt x="2162" y="3152"/>
                  </a:lnTo>
                  <a:lnTo>
                    <a:pt x="2171" y="3143"/>
                  </a:lnTo>
                  <a:lnTo>
                    <a:pt x="2181" y="3114"/>
                  </a:lnTo>
                  <a:lnTo>
                    <a:pt x="2181" y="3105"/>
                  </a:lnTo>
                  <a:lnTo>
                    <a:pt x="2191" y="3095"/>
                  </a:lnTo>
                  <a:lnTo>
                    <a:pt x="2181" y="3095"/>
                  </a:lnTo>
                  <a:lnTo>
                    <a:pt x="2191" y="3086"/>
                  </a:lnTo>
                  <a:lnTo>
                    <a:pt x="2191" y="3076"/>
                  </a:lnTo>
                  <a:lnTo>
                    <a:pt x="2209" y="3067"/>
                  </a:lnTo>
                  <a:lnTo>
                    <a:pt x="2219" y="3067"/>
                  </a:lnTo>
                  <a:lnTo>
                    <a:pt x="2219" y="3057"/>
                  </a:lnTo>
                  <a:lnTo>
                    <a:pt x="2229" y="3057"/>
                  </a:lnTo>
                  <a:lnTo>
                    <a:pt x="2229" y="3047"/>
                  </a:lnTo>
                  <a:lnTo>
                    <a:pt x="2238" y="3038"/>
                  </a:lnTo>
                  <a:lnTo>
                    <a:pt x="2238" y="3019"/>
                  </a:lnTo>
                  <a:lnTo>
                    <a:pt x="2248" y="3010"/>
                  </a:lnTo>
                  <a:close/>
                  <a:moveTo>
                    <a:pt x="1371" y="2781"/>
                  </a:moveTo>
                  <a:lnTo>
                    <a:pt x="1371" y="2771"/>
                  </a:lnTo>
                  <a:lnTo>
                    <a:pt x="1362" y="2752"/>
                  </a:lnTo>
                  <a:lnTo>
                    <a:pt x="1352" y="2743"/>
                  </a:lnTo>
                  <a:lnTo>
                    <a:pt x="1362" y="2733"/>
                  </a:lnTo>
                  <a:lnTo>
                    <a:pt x="1362" y="2724"/>
                  </a:lnTo>
                  <a:lnTo>
                    <a:pt x="1362" y="2714"/>
                  </a:lnTo>
                  <a:lnTo>
                    <a:pt x="1362" y="2705"/>
                  </a:lnTo>
                  <a:lnTo>
                    <a:pt x="1362" y="2695"/>
                  </a:lnTo>
                  <a:lnTo>
                    <a:pt x="1362" y="2686"/>
                  </a:lnTo>
                  <a:lnTo>
                    <a:pt x="1362" y="2676"/>
                  </a:lnTo>
                  <a:lnTo>
                    <a:pt x="1352" y="2676"/>
                  </a:lnTo>
                  <a:lnTo>
                    <a:pt x="1343" y="2676"/>
                  </a:lnTo>
                  <a:lnTo>
                    <a:pt x="1352" y="2667"/>
                  </a:lnTo>
                  <a:lnTo>
                    <a:pt x="1343" y="2657"/>
                  </a:lnTo>
                  <a:lnTo>
                    <a:pt x="1333" y="2638"/>
                  </a:lnTo>
                  <a:lnTo>
                    <a:pt x="1324" y="2619"/>
                  </a:lnTo>
                  <a:lnTo>
                    <a:pt x="1314" y="2619"/>
                  </a:lnTo>
                  <a:lnTo>
                    <a:pt x="1314" y="2609"/>
                  </a:lnTo>
                  <a:lnTo>
                    <a:pt x="1305" y="2600"/>
                  </a:lnTo>
                  <a:lnTo>
                    <a:pt x="1295" y="2591"/>
                  </a:lnTo>
                  <a:lnTo>
                    <a:pt x="1295" y="2571"/>
                  </a:lnTo>
                  <a:lnTo>
                    <a:pt x="1286" y="2562"/>
                  </a:lnTo>
                  <a:lnTo>
                    <a:pt x="1276" y="2553"/>
                  </a:lnTo>
                  <a:lnTo>
                    <a:pt x="1276" y="2543"/>
                  </a:lnTo>
                  <a:lnTo>
                    <a:pt x="1267" y="2543"/>
                  </a:lnTo>
                  <a:lnTo>
                    <a:pt x="1267" y="2553"/>
                  </a:lnTo>
                  <a:lnTo>
                    <a:pt x="1267" y="2562"/>
                  </a:lnTo>
                  <a:lnTo>
                    <a:pt x="1257" y="2562"/>
                  </a:lnTo>
                  <a:lnTo>
                    <a:pt x="1238" y="2571"/>
                  </a:lnTo>
                  <a:lnTo>
                    <a:pt x="1219" y="2571"/>
                  </a:lnTo>
                  <a:lnTo>
                    <a:pt x="1209" y="2571"/>
                  </a:lnTo>
                  <a:lnTo>
                    <a:pt x="1209" y="2581"/>
                  </a:lnTo>
                  <a:lnTo>
                    <a:pt x="1219" y="2591"/>
                  </a:lnTo>
                  <a:lnTo>
                    <a:pt x="1229" y="2581"/>
                  </a:lnTo>
                  <a:lnTo>
                    <a:pt x="1238" y="2581"/>
                  </a:lnTo>
                  <a:lnTo>
                    <a:pt x="1248" y="2581"/>
                  </a:lnTo>
                  <a:lnTo>
                    <a:pt x="1257" y="2581"/>
                  </a:lnTo>
                  <a:lnTo>
                    <a:pt x="1267" y="2591"/>
                  </a:lnTo>
                  <a:lnTo>
                    <a:pt x="1267" y="2600"/>
                  </a:lnTo>
                  <a:lnTo>
                    <a:pt x="1257" y="2600"/>
                  </a:lnTo>
                  <a:lnTo>
                    <a:pt x="1248" y="2600"/>
                  </a:lnTo>
                  <a:lnTo>
                    <a:pt x="1238" y="2600"/>
                  </a:lnTo>
                  <a:lnTo>
                    <a:pt x="1229" y="2609"/>
                  </a:lnTo>
                  <a:lnTo>
                    <a:pt x="1219" y="2609"/>
                  </a:lnTo>
                  <a:lnTo>
                    <a:pt x="1219" y="2600"/>
                  </a:lnTo>
                  <a:lnTo>
                    <a:pt x="1209" y="2600"/>
                  </a:lnTo>
                  <a:lnTo>
                    <a:pt x="1209" y="2591"/>
                  </a:lnTo>
                  <a:lnTo>
                    <a:pt x="1200" y="2591"/>
                  </a:lnTo>
                  <a:lnTo>
                    <a:pt x="1191" y="2591"/>
                  </a:lnTo>
                  <a:lnTo>
                    <a:pt x="1191" y="2581"/>
                  </a:lnTo>
                  <a:lnTo>
                    <a:pt x="1191" y="2571"/>
                  </a:lnTo>
                  <a:lnTo>
                    <a:pt x="1200" y="2571"/>
                  </a:lnTo>
                  <a:lnTo>
                    <a:pt x="1200" y="2562"/>
                  </a:lnTo>
                  <a:lnTo>
                    <a:pt x="1200" y="2571"/>
                  </a:lnTo>
                  <a:lnTo>
                    <a:pt x="1191" y="2571"/>
                  </a:lnTo>
                  <a:lnTo>
                    <a:pt x="1181" y="2571"/>
                  </a:lnTo>
                  <a:lnTo>
                    <a:pt x="1191" y="2562"/>
                  </a:lnTo>
                  <a:lnTo>
                    <a:pt x="1181" y="2553"/>
                  </a:lnTo>
                  <a:lnTo>
                    <a:pt x="1171" y="2543"/>
                  </a:lnTo>
                  <a:lnTo>
                    <a:pt x="1162" y="2524"/>
                  </a:lnTo>
                  <a:lnTo>
                    <a:pt x="1143" y="2514"/>
                  </a:lnTo>
                  <a:lnTo>
                    <a:pt x="1143" y="2505"/>
                  </a:lnTo>
                  <a:lnTo>
                    <a:pt x="1143" y="2495"/>
                  </a:lnTo>
                  <a:lnTo>
                    <a:pt x="1133" y="2486"/>
                  </a:lnTo>
                  <a:lnTo>
                    <a:pt x="1124" y="2467"/>
                  </a:lnTo>
                  <a:lnTo>
                    <a:pt x="1114" y="2457"/>
                  </a:lnTo>
                  <a:lnTo>
                    <a:pt x="1076" y="2428"/>
                  </a:lnTo>
                  <a:lnTo>
                    <a:pt x="1067" y="2428"/>
                  </a:lnTo>
                  <a:lnTo>
                    <a:pt x="1048" y="2419"/>
                  </a:lnTo>
                  <a:lnTo>
                    <a:pt x="1038" y="2428"/>
                  </a:lnTo>
                  <a:lnTo>
                    <a:pt x="1028" y="2428"/>
                  </a:lnTo>
                  <a:lnTo>
                    <a:pt x="1028" y="2419"/>
                  </a:lnTo>
                  <a:lnTo>
                    <a:pt x="1038" y="2419"/>
                  </a:lnTo>
                  <a:lnTo>
                    <a:pt x="990" y="2390"/>
                  </a:lnTo>
                  <a:lnTo>
                    <a:pt x="971" y="2371"/>
                  </a:lnTo>
                  <a:lnTo>
                    <a:pt x="952" y="2343"/>
                  </a:lnTo>
                  <a:lnTo>
                    <a:pt x="933" y="2305"/>
                  </a:lnTo>
                  <a:lnTo>
                    <a:pt x="924" y="2295"/>
                  </a:lnTo>
                  <a:lnTo>
                    <a:pt x="924" y="2286"/>
                  </a:lnTo>
                  <a:lnTo>
                    <a:pt x="924" y="2267"/>
                  </a:lnTo>
                  <a:lnTo>
                    <a:pt x="914" y="2267"/>
                  </a:lnTo>
                  <a:lnTo>
                    <a:pt x="914" y="2257"/>
                  </a:lnTo>
                  <a:lnTo>
                    <a:pt x="905" y="2200"/>
                  </a:lnTo>
                  <a:lnTo>
                    <a:pt x="905" y="2172"/>
                  </a:lnTo>
                  <a:lnTo>
                    <a:pt x="895" y="2124"/>
                  </a:lnTo>
                  <a:lnTo>
                    <a:pt x="895" y="2067"/>
                  </a:lnTo>
                  <a:lnTo>
                    <a:pt x="886" y="2000"/>
                  </a:lnTo>
                  <a:lnTo>
                    <a:pt x="886" y="1981"/>
                  </a:lnTo>
                  <a:lnTo>
                    <a:pt x="886" y="1952"/>
                  </a:lnTo>
                  <a:lnTo>
                    <a:pt x="886" y="1933"/>
                  </a:lnTo>
                  <a:lnTo>
                    <a:pt x="876" y="1924"/>
                  </a:lnTo>
                  <a:lnTo>
                    <a:pt x="876" y="1914"/>
                  </a:lnTo>
                  <a:lnTo>
                    <a:pt x="867" y="1895"/>
                  </a:lnTo>
                  <a:lnTo>
                    <a:pt x="867" y="1886"/>
                  </a:lnTo>
                  <a:lnTo>
                    <a:pt x="867" y="1867"/>
                  </a:lnTo>
                  <a:lnTo>
                    <a:pt x="867" y="1857"/>
                  </a:lnTo>
                  <a:lnTo>
                    <a:pt x="867" y="1848"/>
                  </a:lnTo>
                  <a:lnTo>
                    <a:pt x="876" y="1829"/>
                  </a:lnTo>
                  <a:lnTo>
                    <a:pt x="876" y="1819"/>
                  </a:lnTo>
                  <a:lnTo>
                    <a:pt x="914" y="1781"/>
                  </a:lnTo>
                  <a:lnTo>
                    <a:pt x="971" y="1752"/>
                  </a:lnTo>
                  <a:lnTo>
                    <a:pt x="962" y="1752"/>
                  </a:lnTo>
                  <a:lnTo>
                    <a:pt x="914" y="1771"/>
                  </a:lnTo>
                  <a:lnTo>
                    <a:pt x="905" y="1781"/>
                  </a:lnTo>
                  <a:lnTo>
                    <a:pt x="895" y="1781"/>
                  </a:lnTo>
                  <a:lnTo>
                    <a:pt x="905" y="1781"/>
                  </a:lnTo>
                  <a:lnTo>
                    <a:pt x="905" y="1771"/>
                  </a:lnTo>
                  <a:lnTo>
                    <a:pt x="895" y="1771"/>
                  </a:lnTo>
                  <a:lnTo>
                    <a:pt x="886" y="1771"/>
                  </a:lnTo>
                  <a:lnTo>
                    <a:pt x="876" y="1771"/>
                  </a:lnTo>
                  <a:lnTo>
                    <a:pt x="876" y="1762"/>
                  </a:lnTo>
                  <a:lnTo>
                    <a:pt x="886" y="1752"/>
                  </a:lnTo>
                  <a:lnTo>
                    <a:pt x="905" y="1752"/>
                  </a:lnTo>
                  <a:lnTo>
                    <a:pt x="914" y="1752"/>
                  </a:lnTo>
                  <a:lnTo>
                    <a:pt x="924" y="1752"/>
                  </a:lnTo>
                  <a:lnTo>
                    <a:pt x="933" y="1752"/>
                  </a:lnTo>
                  <a:lnTo>
                    <a:pt x="981" y="1743"/>
                  </a:lnTo>
                  <a:lnTo>
                    <a:pt x="971" y="1743"/>
                  </a:lnTo>
                  <a:lnTo>
                    <a:pt x="981" y="1752"/>
                  </a:lnTo>
                  <a:lnTo>
                    <a:pt x="1048" y="1733"/>
                  </a:lnTo>
                  <a:lnTo>
                    <a:pt x="1067" y="1733"/>
                  </a:lnTo>
                  <a:lnTo>
                    <a:pt x="1076" y="1743"/>
                  </a:lnTo>
                  <a:lnTo>
                    <a:pt x="1114" y="1752"/>
                  </a:lnTo>
                  <a:lnTo>
                    <a:pt x="1124" y="1762"/>
                  </a:lnTo>
                  <a:lnTo>
                    <a:pt x="1133" y="1771"/>
                  </a:lnTo>
                  <a:lnTo>
                    <a:pt x="1143" y="1771"/>
                  </a:lnTo>
                  <a:lnTo>
                    <a:pt x="1162" y="1781"/>
                  </a:lnTo>
                  <a:lnTo>
                    <a:pt x="1171" y="1781"/>
                  </a:lnTo>
                  <a:lnTo>
                    <a:pt x="1181" y="1781"/>
                  </a:lnTo>
                  <a:lnTo>
                    <a:pt x="1191" y="1791"/>
                  </a:lnTo>
                  <a:lnTo>
                    <a:pt x="1200" y="1791"/>
                  </a:lnTo>
                  <a:lnTo>
                    <a:pt x="1248" y="1819"/>
                  </a:lnTo>
                  <a:lnTo>
                    <a:pt x="1248" y="1829"/>
                  </a:lnTo>
                  <a:lnTo>
                    <a:pt x="1257" y="1838"/>
                  </a:lnTo>
                  <a:lnTo>
                    <a:pt x="1257" y="1848"/>
                  </a:lnTo>
                  <a:lnTo>
                    <a:pt x="1267" y="1857"/>
                  </a:lnTo>
                  <a:lnTo>
                    <a:pt x="1276" y="1867"/>
                  </a:lnTo>
                  <a:lnTo>
                    <a:pt x="1286" y="1867"/>
                  </a:lnTo>
                  <a:lnTo>
                    <a:pt x="1295" y="1867"/>
                  </a:lnTo>
                  <a:lnTo>
                    <a:pt x="1286" y="1857"/>
                  </a:lnTo>
                  <a:lnTo>
                    <a:pt x="1276" y="1857"/>
                  </a:lnTo>
                  <a:lnTo>
                    <a:pt x="1267" y="1848"/>
                  </a:lnTo>
                  <a:lnTo>
                    <a:pt x="1257" y="1838"/>
                  </a:lnTo>
                  <a:lnTo>
                    <a:pt x="1257" y="1829"/>
                  </a:lnTo>
                  <a:lnTo>
                    <a:pt x="1257" y="1819"/>
                  </a:lnTo>
                  <a:lnTo>
                    <a:pt x="1257" y="1809"/>
                  </a:lnTo>
                  <a:lnTo>
                    <a:pt x="1248" y="1809"/>
                  </a:lnTo>
                  <a:lnTo>
                    <a:pt x="1248" y="1800"/>
                  </a:lnTo>
                  <a:lnTo>
                    <a:pt x="1238" y="1791"/>
                  </a:lnTo>
                  <a:lnTo>
                    <a:pt x="1171" y="1771"/>
                  </a:lnTo>
                  <a:lnTo>
                    <a:pt x="1162" y="1771"/>
                  </a:lnTo>
                  <a:lnTo>
                    <a:pt x="1152" y="1762"/>
                  </a:lnTo>
                  <a:lnTo>
                    <a:pt x="1105" y="1714"/>
                  </a:lnTo>
                  <a:lnTo>
                    <a:pt x="1067" y="1667"/>
                  </a:lnTo>
                  <a:lnTo>
                    <a:pt x="1067" y="1657"/>
                  </a:lnTo>
                  <a:lnTo>
                    <a:pt x="1057" y="1638"/>
                  </a:lnTo>
                  <a:lnTo>
                    <a:pt x="1057" y="1628"/>
                  </a:lnTo>
                  <a:lnTo>
                    <a:pt x="1038" y="1610"/>
                  </a:lnTo>
                  <a:lnTo>
                    <a:pt x="1028" y="1610"/>
                  </a:lnTo>
                  <a:lnTo>
                    <a:pt x="1019" y="1600"/>
                  </a:lnTo>
                  <a:lnTo>
                    <a:pt x="1010" y="1571"/>
                  </a:lnTo>
                  <a:lnTo>
                    <a:pt x="1000" y="1571"/>
                  </a:lnTo>
                  <a:lnTo>
                    <a:pt x="990" y="1562"/>
                  </a:lnTo>
                  <a:lnTo>
                    <a:pt x="981" y="1552"/>
                  </a:lnTo>
                  <a:lnTo>
                    <a:pt x="971" y="1533"/>
                  </a:lnTo>
                  <a:lnTo>
                    <a:pt x="943" y="1495"/>
                  </a:lnTo>
                  <a:lnTo>
                    <a:pt x="905" y="1467"/>
                  </a:lnTo>
                  <a:lnTo>
                    <a:pt x="867" y="1438"/>
                  </a:lnTo>
                  <a:lnTo>
                    <a:pt x="857" y="1429"/>
                  </a:lnTo>
                  <a:lnTo>
                    <a:pt x="800" y="1333"/>
                  </a:lnTo>
                  <a:lnTo>
                    <a:pt x="781" y="1295"/>
                  </a:lnTo>
                  <a:lnTo>
                    <a:pt x="724" y="1219"/>
                  </a:lnTo>
                  <a:lnTo>
                    <a:pt x="676" y="1152"/>
                  </a:lnTo>
                  <a:lnTo>
                    <a:pt x="667" y="1133"/>
                  </a:lnTo>
                  <a:lnTo>
                    <a:pt x="657" y="1133"/>
                  </a:lnTo>
                  <a:lnTo>
                    <a:pt x="667" y="1133"/>
                  </a:lnTo>
                  <a:lnTo>
                    <a:pt x="676" y="1143"/>
                  </a:lnTo>
                  <a:lnTo>
                    <a:pt x="676" y="1152"/>
                  </a:lnTo>
                  <a:lnTo>
                    <a:pt x="676" y="1162"/>
                  </a:lnTo>
                  <a:lnTo>
                    <a:pt x="676" y="1152"/>
                  </a:lnTo>
                  <a:lnTo>
                    <a:pt x="667" y="1152"/>
                  </a:lnTo>
                  <a:lnTo>
                    <a:pt x="667" y="1143"/>
                  </a:lnTo>
                  <a:lnTo>
                    <a:pt x="657" y="1143"/>
                  </a:lnTo>
                  <a:lnTo>
                    <a:pt x="657" y="1133"/>
                  </a:lnTo>
                  <a:lnTo>
                    <a:pt x="647" y="1133"/>
                  </a:lnTo>
                  <a:lnTo>
                    <a:pt x="638" y="1133"/>
                  </a:lnTo>
                  <a:lnTo>
                    <a:pt x="638" y="1124"/>
                  </a:lnTo>
                  <a:lnTo>
                    <a:pt x="629" y="1124"/>
                  </a:lnTo>
                  <a:lnTo>
                    <a:pt x="638" y="1114"/>
                  </a:lnTo>
                  <a:lnTo>
                    <a:pt x="647" y="1124"/>
                  </a:lnTo>
                  <a:lnTo>
                    <a:pt x="629" y="1086"/>
                  </a:lnTo>
                  <a:lnTo>
                    <a:pt x="619" y="1066"/>
                  </a:lnTo>
                  <a:lnTo>
                    <a:pt x="609" y="1057"/>
                  </a:lnTo>
                  <a:lnTo>
                    <a:pt x="600" y="1048"/>
                  </a:lnTo>
                  <a:lnTo>
                    <a:pt x="590" y="1038"/>
                  </a:lnTo>
                  <a:lnTo>
                    <a:pt x="590" y="1029"/>
                  </a:lnTo>
                  <a:lnTo>
                    <a:pt x="581" y="1038"/>
                  </a:lnTo>
                  <a:lnTo>
                    <a:pt x="581" y="1048"/>
                  </a:lnTo>
                  <a:lnTo>
                    <a:pt x="590" y="1057"/>
                  </a:lnTo>
                  <a:lnTo>
                    <a:pt x="600" y="1066"/>
                  </a:lnTo>
                  <a:lnTo>
                    <a:pt x="600" y="1076"/>
                  </a:lnTo>
                  <a:lnTo>
                    <a:pt x="590" y="1076"/>
                  </a:lnTo>
                  <a:lnTo>
                    <a:pt x="581" y="1086"/>
                  </a:lnTo>
                  <a:lnTo>
                    <a:pt x="571" y="1086"/>
                  </a:lnTo>
                  <a:lnTo>
                    <a:pt x="571" y="1076"/>
                  </a:lnTo>
                  <a:lnTo>
                    <a:pt x="571" y="1066"/>
                  </a:lnTo>
                  <a:lnTo>
                    <a:pt x="571" y="1057"/>
                  </a:lnTo>
                  <a:lnTo>
                    <a:pt x="562" y="1057"/>
                  </a:lnTo>
                  <a:lnTo>
                    <a:pt x="562" y="1048"/>
                  </a:lnTo>
                  <a:lnTo>
                    <a:pt x="562" y="1029"/>
                  </a:lnTo>
                  <a:lnTo>
                    <a:pt x="562" y="1019"/>
                  </a:lnTo>
                  <a:lnTo>
                    <a:pt x="571" y="1019"/>
                  </a:lnTo>
                  <a:lnTo>
                    <a:pt x="562" y="1000"/>
                  </a:lnTo>
                  <a:lnTo>
                    <a:pt x="543" y="981"/>
                  </a:lnTo>
                  <a:lnTo>
                    <a:pt x="524" y="962"/>
                  </a:lnTo>
                  <a:lnTo>
                    <a:pt x="524" y="971"/>
                  </a:lnTo>
                  <a:lnTo>
                    <a:pt x="533" y="971"/>
                  </a:lnTo>
                  <a:lnTo>
                    <a:pt x="524" y="981"/>
                  </a:lnTo>
                  <a:lnTo>
                    <a:pt x="514" y="981"/>
                  </a:lnTo>
                  <a:lnTo>
                    <a:pt x="514" y="971"/>
                  </a:lnTo>
                  <a:lnTo>
                    <a:pt x="514" y="962"/>
                  </a:lnTo>
                  <a:lnTo>
                    <a:pt x="505" y="962"/>
                  </a:lnTo>
                  <a:lnTo>
                    <a:pt x="495" y="952"/>
                  </a:lnTo>
                  <a:lnTo>
                    <a:pt x="495" y="943"/>
                  </a:lnTo>
                  <a:lnTo>
                    <a:pt x="495" y="933"/>
                  </a:lnTo>
                  <a:lnTo>
                    <a:pt x="486" y="933"/>
                  </a:lnTo>
                  <a:lnTo>
                    <a:pt x="486" y="924"/>
                  </a:lnTo>
                  <a:lnTo>
                    <a:pt x="486" y="914"/>
                  </a:lnTo>
                  <a:lnTo>
                    <a:pt x="476" y="914"/>
                  </a:lnTo>
                  <a:lnTo>
                    <a:pt x="476" y="905"/>
                  </a:lnTo>
                  <a:lnTo>
                    <a:pt x="467" y="905"/>
                  </a:lnTo>
                  <a:lnTo>
                    <a:pt x="467" y="895"/>
                  </a:lnTo>
                  <a:lnTo>
                    <a:pt x="467" y="886"/>
                  </a:lnTo>
                  <a:lnTo>
                    <a:pt x="467" y="895"/>
                  </a:lnTo>
                  <a:lnTo>
                    <a:pt x="476" y="895"/>
                  </a:lnTo>
                  <a:lnTo>
                    <a:pt x="467" y="867"/>
                  </a:lnTo>
                  <a:lnTo>
                    <a:pt x="467" y="848"/>
                  </a:lnTo>
                  <a:lnTo>
                    <a:pt x="457" y="848"/>
                  </a:lnTo>
                  <a:lnTo>
                    <a:pt x="457" y="838"/>
                  </a:lnTo>
                  <a:lnTo>
                    <a:pt x="457" y="828"/>
                  </a:lnTo>
                  <a:lnTo>
                    <a:pt x="448" y="828"/>
                  </a:lnTo>
                  <a:lnTo>
                    <a:pt x="448" y="819"/>
                  </a:lnTo>
                  <a:lnTo>
                    <a:pt x="448" y="828"/>
                  </a:lnTo>
                  <a:lnTo>
                    <a:pt x="438" y="828"/>
                  </a:lnTo>
                  <a:lnTo>
                    <a:pt x="438" y="819"/>
                  </a:lnTo>
                  <a:lnTo>
                    <a:pt x="438" y="810"/>
                  </a:lnTo>
                  <a:lnTo>
                    <a:pt x="438" y="800"/>
                  </a:lnTo>
                  <a:lnTo>
                    <a:pt x="438" y="790"/>
                  </a:lnTo>
                  <a:lnTo>
                    <a:pt x="438" y="781"/>
                  </a:lnTo>
                  <a:lnTo>
                    <a:pt x="438" y="762"/>
                  </a:lnTo>
                  <a:lnTo>
                    <a:pt x="438" y="752"/>
                  </a:lnTo>
                  <a:lnTo>
                    <a:pt x="438" y="743"/>
                  </a:lnTo>
                  <a:lnTo>
                    <a:pt x="429" y="733"/>
                  </a:lnTo>
                  <a:lnTo>
                    <a:pt x="438" y="733"/>
                  </a:lnTo>
                  <a:lnTo>
                    <a:pt x="448" y="743"/>
                  </a:lnTo>
                  <a:lnTo>
                    <a:pt x="448" y="771"/>
                  </a:lnTo>
                  <a:lnTo>
                    <a:pt x="457" y="771"/>
                  </a:lnTo>
                  <a:lnTo>
                    <a:pt x="457" y="781"/>
                  </a:lnTo>
                  <a:lnTo>
                    <a:pt x="448" y="781"/>
                  </a:lnTo>
                  <a:lnTo>
                    <a:pt x="448" y="790"/>
                  </a:lnTo>
                  <a:lnTo>
                    <a:pt x="448" y="800"/>
                  </a:lnTo>
                  <a:lnTo>
                    <a:pt x="457" y="810"/>
                  </a:lnTo>
                  <a:lnTo>
                    <a:pt x="457" y="819"/>
                  </a:lnTo>
                  <a:lnTo>
                    <a:pt x="457" y="810"/>
                  </a:lnTo>
                  <a:lnTo>
                    <a:pt x="457" y="800"/>
                  </a:lnTo>
                  <a:lnTo>
                    <a:pt x="457" y="790"/>
                  </a:lnTo>
                  <a:lnTo>
                    <a:pt x="457" y="771"/>
                  </a:lnTo>
                  <a:lnTo>
                    <a:pt x="448" y="733"/>
                  </a:lnTo>
                  <a:lnTo>
                    <a:pt x="448" y="724"/>
                  </a:lnTo>
                  <a:lnTo>
                    <a:pt x="448" y="714"/>
                  </a:lnTo>
                  <a:lnTo>
                    <a:pt x="438" y="695"/>
                  </a:lnTo>
                  <a:lnTo>
                    <a:pt x="429" y="676"/>
                  </a:lnTo>
                  <a:lnTo>
                    <a:pt x="419" y="667"/>
                  </a:lnTo>
                  <a:lnTo>
                    <a:pt x="419" y="657"/>
                  </a:lnTo>
                  <a:lnTo>
                    <a:pt x="419" y="638"/>
                  </a:lnTo>
                  <a:lnTo>
                    <a:pt x="409" y="628"/>
                  </a:lnTo>
                  <a:lnTo>
                    <a:pt x="400" y="619"/>
                  </a:lnTo>
                  <a:lnTo>
                    <a:pt x="391" y="600"/>
                  </a:lnTo>
                  <a:lnTo>
                    <a:pt x="381" y="590"/>
                  </a:lnTo>
                  <a:lnTo>
                    <a:pt x="381" y="581"/>
                  </a:lnTo>
                  <a:lnTo>
                    <a:pt x="371" y="572"/>
                  </a:lnTo>
                  <a:lnTo>
                    <a:pt x="362" y="552"/>
                  </a:lnTo>
                  <a:lnTo>
                    <a:pt x="352" y="543"/>
                  </a:lnTo>
                  <a:lnTo>
                    <a:pt x="343" y="533"/>
                  </a:lnTo>
                  <a:lnTo>
                    <a:pt x="333" y="514"/>
                  </a:lnTo>
                  <a:lnTo>
                    <a:pt x="314" y="486"/>
                  </a:lnTo>
                  <a:lnTo>
                    <a:pt x="305" y="476"/>
                  </a:lnTo>
                  <a:lnTo>
                    <a:pt x="295" y="476"/>
                  </a:lnTo>
                  <a:lnTo>
                    <a:pt x="295" y="486"/>
                  </a:lnTo>
                  <a:lnTo>
                    <a:pt x="286" y="486"/>
                  </a:lnTo>
                  <a:lnTo>
                    <a:pt x="286" y="476"/>
                  </a:lnTo>
                  <a:lnTo>
                    <a:pt x="286" y="467"/>
                  </a:lnTo>
                  <a:lnTo>
                    <a:pt x="276" y="467"/>
                  </a:lnTo>
                  <a:lnTo>
                    <a:pt x="276" y="457"/>
                  </a:lnTo>
                  <a:lnTo>
                    <a:pt x="286" y="457"/>
                  </a:lnTo>
                  <a:lnTo>
                    <a:pt x="286" y="447"/>
                  </a:lnTo>
                  <a:lnTo>
                    <a:pt x="276" y="447"/>
                  </a:lnTo>
                  <a:lnTo>
                    <a:pt x="276" y="438"/>
                  </a:lnTo>
                  <a:lnTo>
                    <a:pt x="266" y="438"/>
                  </a:lnTo>
                  <a:lnTo>
                    <a:pt x="266" y="429"/>
                  </a:lnTo>
                  <a:lnTo>
                    <a:pt x="257" y="438"/>
                  </a:lnTo>
                  <a:lnTo>
                    <a:pt x="248" y="438"/>
                  </a:lnTo>
                  <a:lnTo>
                    <a:pt x="238" y="438"/>
                  </a:lnTo>
                  <a:lnTo>
                    <a:pt x="248" y="438"/>
                  </a:lnTo>
                  <a:lnTo>
                    <a:pt x="248" y="429"/>
                  </a:lnTo>
                  <a:lnTo>
                    <a:pt x="257" y="419"/>
                  </a:lnTo>
                  <a:lnTo>
                    <a:pt x="248" y="419"/>
                  </a:lnTo>
                  <a:lnTo>
                    <a:pt x="238" y="419"/>
                  </a:lnTo>
                  <a:lnTo>
                    <a:pt x="238" y="409"/>
                  </a:lnTo>
                  <a:lnTo>
                    <a:pt x="238" y="400"/>
                  </a:lnTo>
                  <a:lnTo>
                    <a:pt x="228" y="400"/>
                  </a:lnTo>
                  <a:lnTo>
                    <a:pt x="228" y="409"/>
                  </a:lnTo>
                  <a:lnTo>
                    <a:pt x="228" y="390"/>
                  </a:lnTo>
                  <a:lnTo>
                    <a:pt x="219" y="390"/>
                  </a:lnTo>
                  <a:lnTo>
                    <a:pt x="209" y="381"/>
                  </a:lnTo>
                  <a:lnTo>
                    <a:pt x="200" y="381"/>
                  </a:lnTo>
                  <a:lnTo>
                    <a:pt x="190" y="371"/>
                  </a:lnTo>
                  <a:lnTo>
                    <a:pt x="190" y="362"/>
                  </a:lnTo>
                  <a:lnTo>
                    <a:pt x="190" y="352"/>
                  </a:lnTo>
                  <a:lnTo>
                    <a:pt x="209" y="371"/>
                  </a:lnTo>
                  <a:lnTo>
                    <a:pt x="228" y="390"/>
                  </a:lnTo>
                  <a:lnTo>
                    <a:pt x="219" y="390"/>
                  </a:lnTo>
                  <a:lnTo>
                    <a:pt x="209" y="371"/>
                  </a:lnTo>
                  <a:lnTo>
                    <a:pt x="200" y="362"/>
                  </a:lnTo>
                  <a:lnTo>
                    <a:pt x="200" y="352"/>
                  </a:lnTo>
                  <a:lnTo>
                    <a:pt x="190" y="352"/>
                  </a:lnTo>
                  <a:lnTo>
                    <a:pt x="190" y="343"/>
                  </a:lnTo>
                  <a:lnTo>
                    <a:pt x="181" y="343"/>
                  </a:lnTo>
                  <a:lnTo>
                    <a:pt x="171" y="343"/>
                  </a:lnTo>
                  <a:lnTo>
                    <a:pt x="171" y="333"/>
                  </a:lnTo>
                  <a:lnTo>
                    <a:pt x="181" y="333"/>
                  </a:lnTo>
                  <a:lnTo>
                    <a:pt x="171" y="305"/>
                  </a:lnTo>
                  <a:lnTo>
                    <a:pt x="171" y="286"/>
                  </a:lnTo>
                  <a:lnTo>
                    <a:pt x="171" y="276"/>
                  </a:lnTo>
                  <a:lnTo>
                    <a:pt x="171" y="267"/>
                  </a:lnTo>
                  <a:lnTo>
                    <a:pt x="171" y="257"/>
                  </a:lnTo>
                  <a:lnTo>
                    <a:pt x="171" y="248"/>
                  </a:lnTo>
                  <a:lnTo>
                    <a:pt x="162" y="248"/>
                  </a:lnTo>
                  <a:lnTo>
                    <a:pt x="152" y="238"/>
                  </a:lnTo>
                  <a:lnTo>
                    <a:pt x="124" y="219"/>
                  </a:lnTo>
                  <a:lnTo>
                    <a:pt x="114" y="209"/>
                  </a:lnTo>
                  <a:lnTo>
                    <a:pt x="105" y="209"/>
                  </a:lnTo>
                  <a:lnTo>
                    <a:pt x="95" y="200"/>
                  </a:lnTo>
                  <a:lnTo>
                    <a:pt x="95" y="191"/>
                  </a:lnTo>
                  <a:lnTo>
                    <a:pt x="86" y="191"/>
                  </a:lnTo>
                  <a:lnTo>
                    <a:pt x="76" y="181"/>
                  </a:lnTo>
                  <a:lnTo>
                    <a:pt x="67" y="171"/>
                  </a:lnTo>
                  <a:lnTo>
                    <a:pt x="67" y="181"/>
                  </a:lnTo>
                  <a:lnTo>
                    <a:pt x="57" y="181"/>
                  </a:lnTo>
                  <a:lnTo>
                    <a:pt x="67" y="181"/>
                  </a:lnTo>
                  <a:lnTo>
                    <a:pt x="67" y="191"/>
                  </a:lnTo>
                  <a:lnTo>
                    <a:pt x="67" y="200"/>
                  </a:lnTo>
                  <a:lnTo>
                    <a:pt x="67" y="209"/>
                  </a:lnTo>
                  <a:lnTo>
                    <a:pt x="67" y="219"/>
                  </a:lnTo>
                  <a:lnTo>
                    <a:pt x="67" y="229"/>
                  </a:lnTo>
                  <a:lnTo>
                    <a:pt x="76" y="229"/>
                  </a:lnTo>
                  <a:lnTo>
                    <a:pt x="76" y="238"/>
                  </a:lnTo>
                  <a:lnTo>
                    <a:pt x="67" y="229"/>
                  </a:lnTo>
                  <a:lnTo>
                    <a:pt x="57" y="238"/>
                  </a:lnTo>
                  <a:lnTo>
                    <a:pt x="67" y="248"/>
                  </a:lnTo>
                  <a:lnTo>
                    <a:pt x="57" y="248"/>
                  </a:lnTo>
                  <a:lnTo>
                    <a:pt x="48" y="238"/>
                  </a:lnTo>
                  <a:lnTo>
                    <a:pt x="48" y="229"/>
                  </a:lnTo>
                  <a:lnTo>
                    <a:pt x="38" y="248"/>
                  </a:lnTo>
                  <a:lnTo>
                    <a:pt x="19" y="257"/>
                  </a:lnTo>
                  <a:lnTo>
                    <a:pt x="0" y="248"/>
                  </a:lnTo>
                  <a:lnTo>
                    <a:pt x="0" y="257"/>
                  </a:lnTo>
                  <a:lnTo>
                    <a:pt x="19" y="257"/>
                  </a:lnTo>
                  <a:lnTo>
                    <a:pt x="28" y="257"/>
                  </a:lnTo>
                  <a:lnTo>
                    <a:pt x="38" y="267"/>
                  </a:lnTo>
                  <a:lnTo>
                    <a:pt x="48" y="286"/>
                  </a:lnTo>
                  <a:lnTo>
                    <a:pt x="57" y="286"/>
                  </a:lnTo>
                  <a:lnTo>
                    <a:pt x="86" y="305"/>
                  </a:lnTo>
                  <a:lnTo>
                    <a:pt x="95" y="314"/>
                  </a:lnTo>
                  <a:lnTo>
                    <a:pt x="124" y="324"/>
                  </a:lnTo>
                  <a:lnTo>
                    <a:pt x="133" y="333"/>
                  </a:lnTo>
                  <a:lnTo>
                    <a:pt x="143" y="343"/>
                  </a:lnTo>
                  <a:lnTo>
                    <a:pt x="143" y="362"/>
                  </a:lnTo>
                  <a:lnTo>
                    <a:pt x="143" y="381"/>
                  </a:lnTo>
                  <a:lnTo>
                    <a:pt x="143" y="400"/>
                  </a:lnTo>
                  <a:lnTo>
                    <a:pt x="143" y="409"/>
                  </a:lnTo>
                  <a:lnTo>
                    <a:pt x="143" y="419"/>
                  </a:lnTo>
                  <a:lnTo>
                    <a:pt x="152" y="429"/>
                  </a:lnTo>
                  <a:lnTo>
                    <a:pt x="162" y="419"/>
                  </a:lnTo>
                  <a:lnTo>
                    <a:pt x="162" y="400"/>
                  </a:lnTo>
                  <a:lnTo>
                    <a:pt x="152" y="381"/>
                  </a:lnTo>
                  <a:lnTo>
                    <a:pt x="152" y="362"/>
                  </a:lnTo>
                  <a:lnTo>
                    <a:pt x="162" y="371"/>
                  </a:lnTo>
                  <a:lnTo>
                    <a:pt x="171" y="371"/>
                  </a:lnTo>
                  <a:lnTo>
                    <a:pt x="171" y="381"/>
                  </a:lnTo>
                  <a:lnTo>
                    <a:pt x="181" y="400"/>
                  </a:lnTo>
                  <a:lnTo>
                    <a:pt x="190" y="409"/>
                  </a:lnTo>
                  <a:lnTo>
                    <a:pt x="181" y="438"/>
                  </a:lnTo>
                  <a:lnTo>
                    <a:pt x="171" y="438"/>
                  </a:lnTo>
                  <a:lnTo>
                    <a:pt x="162" y="429"/>
                  </a:lnTo>
                  <a:lnTo>
                    <a:pt x="152" y="429"/>
                  </a:lnTo>
                  <a:lnTo>
                    <a:pt x="152" y="438"/>
                  </a:lnTo>
                  <a:lnTo>
                    <a:pt x="143" y="438"/>
                  </a:lnTo>
                  <a:lnTo>
                    <a:pt x="133" y="438"/>
                  </a:lnTo>
                  <a:lnTo>
                    <a:pt x="133" y="447"/>
                  </a:lnTo>
                  <a:lnTo>
                    <a:pt x="133" y="457"/>
                  </a:lnTo>
                  <a:lnTo>
                    <a:pt x="143" y="457"/>
                  </a:lnTo>
                  <a:lnTo>
                    <a:pt x="143" y="467"/>
                  </a:lnTo>
                  <a:lnTo>
                    <a:pt x="152" y="476"/>
                  </a:lnTo>
                  <a:lnTo>
                    <a:pt x="152" y="486"/>
                  </a:lnTo>
                  <a:lnTo>
                    <a:pt x="152" y="476"/>
                  </a:lnTo>
                  <a:lnTo>
                    <a:pt x="162" y="467"/>
                  </a:lnTo>
                  <a:lnTo>
                    <a:pt x="171" y="467"/>
                  </a:lnTo>
                  <a:lnTo>
                    <a:pt x="181" y="467"/>
                  </a:lnTo>
                  <a:lnTo>
                    <a:pt x="190" y="476"/>
                  </a:lnTo>
                  <a:lnTo>
                    <a:pt x="181" y="476"/>
                  </a:lnTo>
                  <a:lnTo>
                    <a:pt x="171" y="495"/>
                  </a:lnTo>
                  <a:lnTo>
                    <a:pt x="171" y="514"/>
                  </a:lnTo>
                  <a:lnTo>
                    <a:pt x="171" y="524"/>
                  </a:lnTo>
                  <a:lnTo>
                    <a:pt x="162" y="543"/>
                  </a:lnTo>
                  <a:lnTo>
                    <a:pt x="152" y="552"/>
                  </a:lnTo>
                  <a:lnTo>
                    <a:pt x="143" y="552"/>
                  </a:lnTo>
                  <a:lnTo>
                    <a:pt x="143" y="562"/>
                  </a:lnTo>
                  <a:lnTo>
                    <a:pt x="133" y="562"/>
                  </a:lnTo>
                  <a:lnTo>
                    <a:pt x="124" y="562"/>
                  </a:lnTo>
                  <a:lnTo>
                    <a:pt x="124" y="552"/>
                  </a:lnTo>
                  <a:lnTo>
                    <a:pt x="114" y="552"/>
                  </a:lnTo>
                  <a:lnTo>
                    <a:pt x="114" y="543"/>
                  </a:lnTo>
                  <a:lnTo>
                    <a:pt x="114" y="533"/>
                  </a:lnTo>
                  <a:lnTo>
                    <a:pt x="105" y="524"/>
                  </a:lnTo>
                  <a:lnTo>
                    <a:pt x="105" y="514"/>
                  </a:lnTo>
                  <a:lnTo>
                    <a:pt x="95" y="514"/>
                  </a:lnTo>
                  <a:lnTo>
                    <a:pt x="105" y="514"/>
                  </a:lnTo>
                  <a:lnTo>
                    <a:pt x="76" y="533"/>
                  </a:lnTo>
                  <a:lnTo>
                    <a:pt x="67" y="552"/>
                  </a:lnTo>
                  <a:lnTo>
                    <a:pt x="57" y="562"/>
                  </a:lnTo>
                  <a:lnTo>
                    <a:pt x="48" y="581"/>
                  </a:lnTo>
                  <a:lnTo>
                    <a:pt x="28" y="600"/>
                  </a:lnTo>
                  <a:lnTo>
                    <a:pt x="38" y="610"/>
                  </a:lnTo>
                  <a:lnTo>
                    <a:pt x="48" y="619"/>
                  </a:lnTo>
                  <a:lnTo>
                    <a:pt x="48" y="628"/>
                  </a:lnTo>
                  <a:lnTo>
                    <a:pt x="48" y="638"/>
                  </a:lnTo>
                  <a:lnTo>
                    <a:pt x="67" y="648"/>
                  </a:lnTo>
                  <a:lnTo>
                    <a:pt x="67" y="657"/>
                  </a:lnTo>
                  <a:lnTo>
                    <a:pt x="67" y="667"/>
                  </a:lnTo>
                  <a:lnTo>
                    <a:pt x="76" y="667"/>
                  </a:lnTo>
                  <a:lnTo>
                    <a:pt x="86" y="676"/>
                  </a:lnTo>
                  <a:lnTo>
                    <a:pt x="95" y="686"/>
                  </a:lnTo>
                  <a:lnTo>
                    <a:pt x="105" y="695"/>
                  </a:lnTo>
                  <a:lnTo>
                    <a:pt x="105" y="705"/>
                  </a:lnTo>
                  <a:lnTo>
                    <a:pt x="114" y="714"/>
                  </a:lnTo>
                  <a:lnTo>
                    <a:pt x="114" y="724"/>
                  </a:lnTo>
                  <a:lnTo>
                    <a:pt x="114" y="733"/>
                  </a:lnTo>
                  <a:lnTo>
                    <a:pt x="114" y="743"/>
                  </a:lnTo>
                  <a:lnTo>
                    <a:pt x="114" y="752"/>
                  </a:lnTo>
                  <a:lnTo>
                    <a:pt x="114" y="762"/>
                  </a:lnTo>
                  <a:lnTo>
                    <a:pt x="124" y="771"/>
                  </a:lnTo>
                  <a:lnTo>
                    <a:pt x="124" y="781"/>
                  </a:lnTo>
                  <a:lnTo>
                    <a:pt x="133" y="800"/>
                  </a:lnTo>
                  <a:lnTo>
                    <a:pt x="133" y="810"/>
                  </a:lnTo>
                  <a:lnTo>
                    <a:pt x="143" y="828"/>
                  </a:lnTo>
                  <a:lnTo>
                    <a:pt x="143" y="838"/>
                  </a:lnTo>
                  <a:lnTo>
                    <a:pt x="143" y="857"/>
                  </a:lnTo>
                  <a:lnTo>
                    <a:pt x="152" y="857"/>
                  </a:lnTo>
                  <a:lnTo>
                    <a:pt x="152" y="867"/>
                  </a:lnTo>
                  <a:lnTo>
                    <a:pt x="152" y="876"/>
                  </a:lnTo>
                  <a:lnTo>
                    <a:pt x="152" y="886"/>
                  </a:lnTo>
                  <a:lnTo>
                    <a:pt x="152" y="895"/>
                  </a:lnTo>
                  <a:lnTo>
                    <a:pt x="152" y="905"/>
                  </a:lnTo>
                  <a:lnTo>
                    <a:pt x="143" y="933"/>
                  </a:lnTo>
                  <a:lnTo>
                    <a:pt x="143" y="943"/>
                  </a:lnTo>
                  <a:lnTo>
                    <a:pt x="143" y="952"/>
                  </a:lnTo>
                  <a:lnTo>
                    <a:pt x="152" y="962"/>
                  </a:lnTo>
                  <a:lnTo>
                    <a:pt x="152" y="971"/>
                  </a:lnTo>
                  <a:lnTo>
                    <a:pt x="162" y="971"/>
                  </a:lnTo>
                  <a:lnTo>
                    <a:pt x="162" y="981"/>
                  </a:lnTo>
                  <a:lnTo>
                    <a:pt x="162" y="991"/>
                  </a:lnTo>
                  <a:lnTo>
                    <a:pt x="181" y="1009"/>
                  </a:lnTo>
                  <a:lnTo>
                    <a:pt x="181" y="1019"/>
                  </a:lnTo>
                  <a:lnTo>
                    <a:pt x="181" y="1029"/>
                  </a:lnTo>
                  <a:lnTo>
                    <a:pt x="181" y="1038"/>
                  </a:lnTo>
                  <a:lnTo>
                    <a:pt x="190" y="1048"/>
                  </a:lnTo>
                  <a:lnTo>
                    <a:pt x="190" y="1057"/>
                  </a:lnTo>
                  <a:lnTo>
                    <a:pt x="209" y="1076"/>
                  </a:lnTo>
                  <a:lnTo>
                    <a:pt x="209" y="1095"/>
                  </a:lnTo>
                  <a:lnTo>
                    <a:pt x="209" y="1105"/>
                  </a:lnTo>
                  <a:lnTo>
                    <a:pt x="219" y="1105"/>
                  </a:lnTo>
                  <a:lnTo>
                    <a:pt x="238" y="1105"/>
                  </a:lnTo>
                  <a:lnTo>
                    <a:pt x="248" y="1114"/>
                  </a:lnTo>
                  <a:lnTo>
                    <a:pt x="257" y="1133"/>
                  </a:lnTo>
                  <a:lnTo>
                    <a:pt x="266" y="1133"/>
                  </a:lnTo>
                  <a:lnTo>
                    <a:pt x="266" y="1143"/>
                  </a:lnTo>
                  <a:lnTo>
                    <a:pt x="257" y="1143"/>
                  </a:lnTo>
                  <a:lnTo>
                    <a:pt x="248" y="1143"/>
                  </a:lnTo>
                  <a:lnTo>
                    <a:pt x="238" y="1143"/>
                  </a:lnTo>
                  <a:lnTo>
                    <a:pt x="238" y="1152"/>
                  </a:lnTo>
                  <a:lnTo>
                    <a:pt x="276" y="1152"/>
                  </a:lnTo>
                  <a:lnTo>
                    <a:pt x="286" y="1162"/>
                  </a:lnTo>
                  <a:lnTo>
                    <a:pt x="286" y="1171"/>
                  </a:lnTo>
                  <a:lnTo>
                    <a:pt x="295" y="1171"/>
                  </a:lnTo>
                  <a:lnTo>
                    <a:pt x="305" y="1162"/>
                  </a:lnTo>
                  <a:lnTo>
                    <a:pt x="305" y="1171"/>
                  </a:lnTo>
                  <a:lnTo>
                    <a:pt x="305" y="1181"/>
                  </a:lnTo>
                  <a:lnTo>
                    <a:pt x="314" y="1181"/>
                  </a:lnTo>
                  <a:lnTo>
                    <a:pt x="352" y="1200"/>
                  </a:lnTo>
                  <a:lnTo>
                    <a:pt x="362" y="1209"/>
                  </a:lnTo>
                  <a:lnTo>
                    <a:pt x="362" y="1219"/>
                  </a:lnTo>
                  <a:lnTo>
                    <a:pt x="371" y="1229"/>
                  </a:lnTo>
                  <a:lnTo>
                    <a:pt x="391" y="1238"/>
                  </a:lnTo>
                  <a:lnTo>
                    <a:pt x="400" y="1247"/>
                  </a:lnTo>
                  <a:lnTo>
                    <a:pt x="400" y="1257"/>
                  </a:lnTo>
                  <a:lnTo>
                    <a:pt x="429" y="1286"/>
                  </a:lnTo>
                  <a:lnTo>
                    <a:pt x="438" y="1295"/>
                  </a:lnTo>
                  <a:lnTo>
                    <a:pt x="448" y="1314"/>
                  </a:lnTo>
                  <a:lnTo>
                    <a:pt x="448" y="1324"/>
                  </a:lnTo>
                  <a:lnTo>
                    <a:pt x="448" y="1343"/>
                  </a:lnTo>
                  <a:lnTo>
                    <a:pt x="448" y="1352"/>
                  </a:lnTo>
                  <a:lnTo>
                    <a:pt x="438" y="1381"/>
                  </a:lnTo>
                  <a:lnTo>
                    <a:pt x="448" y="1390"/>
                  </a:lnTo>
                  <a:lnTo>
                    <a:pt x="448" y="1400"/>
                  </a:lnTo>
                  <a:lnTo>
                    <a:pt x="448" y="1410"/>
                  </a:lnTo>
                  <a:lnTo>
                    <a:pt x="448" y="1419"/>
                  </a:lnTo>
                  <a:lnTo>
                    <a:pt x="457" y="1448"/>
                  </a:lnTo>
                  <a:lnTo>
                    <a:pt x="457" y="1467"/>
                  </a:lnTo>
                  <a:lnTo>
                    <a:pt x="467" y="1476"/>
                  </a:lnTo>
                  <a:lnTo>
                    <a:pt x="467" y="1486"/>
                  </a:lnTo>
                  <a:lnTo>
                    <a:pt x="467" y="1495"/>
                  </a:lnTo>
                  <a:lnTo>
                    <a:pt x="467" y="1505"/>
                  </a:lnTo>
                  <a:lnTo>
                    <a:pt x="476" y="1505"/>
                  </a:lnTo>
                  <a:lnTo>
                    <a:pt x="495" y="1533"/>
                  </a:lnTo>
                  <a:lnTo>
                    <a:pt x="505" y="1533"/>
                  </a:lnTo>
                  <a:lnTo>
                    <a:pt x="514" y="1543"/>
                  </a:lnTo>
                  <a:lnTo>
                    <a:pt x="514" y="1552"/>
                  </a:lnTo>
                  <a:lnTo>
                    <a:pt x="524" y="1552"/>
                  </a:lnTo>
                  <a:lnTo>
                    <a:pt x="524" y="1562"/>
                  </a:lnTo>
                  <a:lnTo>
                    <a:pt x="524" y="1571"/>
                  </a:lnTo>
                  <a:lnTo>
                    <a:pt x="533" y="1590"/>
                  </a:lnTo>
                  <a:lnTo>
                    <a:pt x="562" y="1638"/>
                  </a:lnTo>
                  <a:lnTo>
                    <a:pt x="562" y="1648"/>
                  </a:lnTo>
                  <a:lnTo>
                    <a:pt x="562" y="1657"/>
                  </a:lnTo>
                  <a:lnTo>
                    <a:pt x="562" y="1667"/>
                  </a:lnTo>
                  <a:lnTo>
                    <a:pt x="571" y="1676"/>
                  </a:lnTo>
                  <a:lnTo>
                    <a:pt x="571" y="1686"/>
                  </a:lnTo>
                  <a:lnTo>
                    <a:pt x="571" y="1695"/>
                  </a:lnTo>
                  <a:lnTo>
                    <a:pt x="581" y="1695"/>
                  </a:lnTo>
                  <a:lnTo>
                    <a:pt x="571" y="1695"/>
                  </a:lnTo>
                  <a:lnTo>
                    <a:pt x="581" y="1705"/>
                  </a:lnTo>
                  <a:lnTo>
                    <a:pt x="571" y="1705"/>
                  </a:lnTo>
                  <a:lnTo>
                    <a:pt x="581" y="1714"/>
                  </a:lnTo>
                  <a:lnTo>
                    <a:pt x="590" y="1724"/>
                  </a:lnTo>
                  <a:lnTo>
                    <a:pt x="600" y="1733"/>
                  </a:lnTo>
                  <a:lnTo>
                    <a:pt x="600" y="1752"/>
                  </a:lnTo>
                  <a:lnTo>
                    <a:pt x="609" y="1771"/>
                  </a:lnTo>
                  <a:lnTo>
                    <a:pt x="619" y="1791"/>
                  </a:lnTo>
                  <a:lnTo>
                    <a:pt x="619" y="1809"/>
                  </a:lnTo>
                  <a:lnTo>
                    <a:pt x="629" y="1829"/>
                  </a:lnTo>
                  <a:lnTo>
                    <a:pt x="638" y="1838"/>
                  </a:lnTo>
                  <a:lnTo>
                    <a:pt x="638" y="1848"/>
                  </a:lnTo>
                  <a:lnTo>
                    <a:pt x="638" y="1857"/>
                  </a:lnTo>
                  <a:lnTo>
                    <a:pt x="638" y="1876"/>
                  </a:lnTo>
                  <a:lnTo>
                    <a:pt x="638" y="1895"/>
                  </a:lnTo>
                  <a:lnTo>
                    <a:pt x="657" y="1914"/>
                  </a:lnTo>
                  <a:lnTo>
                    <a:pt x="657" y="1924"/>
                  </a:lnTo>
                  <a:lnTo>
                    <a:pt x="657" y="1933"/>
                  </a:lnTo>
                  <a:lnTo>
                    <a:pt x="657" y="1943"/>
                  </a:lnTo>
                  <a:lnTo>
                    <a:pt x="657" y="1952"/>
                  </a:lnTo>
                  <a:lnTo>
                    <a:pt x="657" y="1962"/>
                  </a:lnTo>
                  <a:lnTo>
                    <a:pt x="667" y="1981"/>
                  </a:lnTo>
                  <a:lnTo>
                    <a:pt x="667" y="1991"/>
                  </a:lnTo>
                  <a:lnTo>
                    <a:pt x="676" y="2000"/>
                  </a:lnTo>
                  <a:lnTo>
                    <a:pt x="676" y="2009"/>
                  </a:lnTo>
                  <a:lnTo>
                    <a:pt x="676" y="2019"/>
                  </a:lnTo>
                  <a:lnTo>
                    <a:pt x="676" y="2029"/>
                  </a:lnTo>
                  <a:lnTo>
                    <a:pt x="676" y="2038"/>
                  </a:lnTo>
                  <a:lnTo>
                    <a:pt x="676" y="2048"/>
                  </a:lnTo>
                  <a:lnTo>
                    <a:pt x="676" y="2057"/>
                  </a:lnTo>
                  <a:lnTo>
                    <a:pt x="667" y="2086"/>
                  </a:lnTo>
                  <a:lnTo>
                    <a:pt x="676" y="2095"/>
                  </a:lnTo>
                  <a:lnTo>
                    <a:pt x="686" y="2105"/>
                  </a:lnTo>
                  <a:lnTo>
                    <a:pt x="705" y="2133"/>
                  </a:lnTo>
                  <a:lnTo>
                    <a:pt x="772" y="2181"/>
                  </a:lnTo>
                  <a:lnTo>
                    <a:pt x="790" y="2200"/>
                  </a:lnTo>
                  <a:lnTo>
                    <a:pt x="819" y="2248"/>
                  </a:lnTo>
                  <a:lnTo>
                    <a:pt x="819" y="2267"/>
                  </a:lnTo>
                  <a:lnTo>
                    <a:pt x="828" y="2267"/>
                  </a:lnTo>
                  <a:lnTo>
                    <a:pt x="848" y="2305"/>
                  </a:lnTo>
                  <a:lnTo>
                    <a:pt x="848" y="2314"/>
                  </a:lnTo>
                  <a:lnTo>
                    <a:pt x="848" y="2324"/>
                  </a:lnTo>
                  <a:lnTo>
                    <a:pt x="848" y="2333"/>
                  </a:lnTo>
                  <a:lnTo>
                    <a:pt x="838" y="2343"/>
                  </a:lnTo>
                  <a:lnTo>
                    <a:pt x="838" y="2352"/>
                  </a:lnTo>
                  <a:lnTo>
                    <a:pt x="848" y="2381"/>
                  </a:lnTo>
                  <a:lnTo>
                    <a:pt x="848" y="2390"/>
                  </a:lnTo>
                  <a:lnTo>
                    <a:pt x="848" y="2400"/>
                  </a:lnTo>
                  <a:lnTo>
                    <a:pt x="848" y="2410"/>
                  </a:lnTo>
                  <a:lnTo>
                    <a:pt x="848" y="2419"/>
                  </a:lnTo>
                  <a:lnTo>
                    <a:pt x="848" y="2438"/>
                  </a:lnTo>
                  <a:lnTo>
                    <a:pt x="848" y="2448"/>
                  </a:lnTo>
                  <a:lnTo>
                    <a:pt x="857" y="2486"/>
                  </a:lnTo>
                  <a:lnTo>
                    <a:pt x="867" y="2495"/>
                  </a:lnTo>
                  <a:lnTo>
                    <a:pt x="867" y="2505"/>
                  </a:lnTo>
                  <a:lnTo>
                    <a:pt x="876" y="2505"/>
                  </a:lnTo>
                  <a:lnTo>
                    <a:pt x="876" y="2514"/>
                  </a:lnTo>
                  <a:lnTo>
                    <a:pt x="886" y="2514"/>
                  </a:lnTo>
                  <a:lnTo>
                    <a:pt x="886" y="2524"/>
                  </a:lnTo>
                  <a:lnTo>
                    <a:pt x="886" y="2533"/>
                  </a:lnTo>
                  <a:lnTo>
                    <a:pt x="895" y="2543"/>
                  </a:lnTo>
                  <a:lnTo>
                    <a:pt x="905" y="2553"/>
                  </a:lnTo>
                  <a:lnTo>
                    <a:pt x="914" y="2562"/>
                  </a:lnTo>
                  <a:lnTo>
                    <a:pt x="924" y="2571"/>
                  </a:lnTo>
                  <a:lnTo>
                    <a:pt x="933" y="2581"/>
                  </a:lnTo>
                  <a:lnTo>
                    <a:pt x="933" y="2591"/>
                  </a:lnTo>
                  <a:lnTo>
                    <a:pt x="933" y="2600"/>
                  </a:lnTo>
                  <a:lnTo>
                    <a:pt x="943" y="2609"/>
                  </a:lnTo>
                  <a:lnTo>
                    <a:pt x="943" y="2724"/>
                  </a:lnTo>
                  <a:lnTo>
                    <a:pt x="952" y="2743"/>
                  </a:lnTo>
                  <a:lnTo>
                    <a:pt x="952" y="2752"/>
                  </a:lnTo>
                  <a:lnTo>
                    <a:pt x="952" y="2762"/>
                  </a:lnTo>
                  <a:lnTo>
                    <a:pt x="943" y="2762"/>
                  </a:lnTo>
                  <a:lnTo>
                    <a:pt x="943" y="2771"/>
                  </a:lnTo>
                  <a:lnTo>
                    <a:pt x="952" y="2771"/>
                  </a:lnTo>
                  <a:lnTo>
                    <a:pt x="952" y="2791"/>
                  </a:lnTo>
                  <a:lnTo>
                    <a:pt x="971" y="2819"/>
                  </a:lnTo>
                  <a:lnTo>
                    <a:pt x="971" y="2829"/>
                  </a:lnTo>
                  <a:lnTo>
                    <a:pt x="1000" y="2848"/>
                  </a:lnTo>
                  <a:lnTo>
                    <a:pt x="1010" y="2857"/>
                  </a:lnTo>
                  <a:lnTo>
                    <a:pt x="1038" y="2914"/>
                  </a:lnTo>
                  <a:lnTo>
                    <a:pt x="1048" y="2933"/>
                  </a:lnTo>
                  <a:lnTo>
                    <a:pt x="1067" y="2943"/>
                  </a:lnTo>
                  <a:lnTo>
                    <a:pt x="1086" y="2962"/>
                  </a:lnTo>
                  <a:lnTo>
                    <a:pt x="1095" y="2962"/>
                  </a:lnTo>
                  <a:lnTo>
                    <a:pt x="1095" y="2943"/>
                  </a:lnTo>
                  <a:lnTo>
                    <a:pt x="1095" y="2933"/>
                  </a:lnTo>
                  <a:lnTo>
                    <a:pt x="1095" y="2924"/>
                  </a:lnTo>
                  <a:lnTo>
                    <a:pt x="1105" y="2914"/>
                  </a:lnTo>
                  <a:lnTo>
                    <a:pt x="1105" y="2905"/>
                  </a:lnTo>
                  <a:lnTo>
                    <a:pt x="1095" y="2895"/>
                  </a:lnTo>
                  <a:lnTo>
                    <a:pt x="1095" y="2886"/>
                  </a:lnTo>
                  <a:lnTo>
                    <a:pt x="1095" y="2876"/>
                  </a:lnTo>
                  <a:lnTo>
                    <a:pt x="1095" y="2867"/>
                  </a:lnTo>
                  <a:lnTo>
                    <a:pt x="1095" y="2857"/>
                  </a:lnTo>
                  <a:lnTo>
                    <a:pt x="1086" y="2829"/>
                  </a:lnTo>
                  <a:lnTo>
                    <a:pt x="1086" y="2819"/>
                  </a:lnTo>
                  <a:lnTo>
                    <a:pt x="1086" y="2809"/>
                  </a:lnTo>
                  <a:lnTo>
                    <a:pt x="1086" y="2791"/>
                  </a:lnTo>
                  <a:lnTo>
                    <a:pt x="1076" y="2733"/>
                  </a:lnTo>
                  <a:lnTo>
                    <a:pt x="1076" y="2705"/>
                  </a:lnTo>
                  <a:lnTo>
                    <a:pt x="1086" y="2676"/>
                  </a:lnTo>
                  <a:lnTo>
                    <a:pt x="1105" y="2657"/>
                  </a:lnTo>
                  <a:lnTo>
                    <a:pt x="1114" y="2648"/>
                  </a:lnTo>
                  <a:lnTo>
                    <a:pt x="1124" y="2648"/>
                  </a:lnTo>
                  <a:lnTo>
                    <a:pt x="1133" y="2657"/>
                  </a:lnTo>
                  <a:lnTo>
                    <a:pt x="1143" y="2676"/>
                  </a:lnTo>
                  <a:lnTo>
                    <a:pt x="1152" y="2676"/>
                  </a:lnTo>
                  <a:lnTo>
                    <a:pt x="1162" y="2686"/>
                  </a:lnTo>
                  <a:lnTo>
                    <a:pt x="1162" y="2676"/>
                  </a:lnTo>
                  <a:lnTo>
                    <a:pt x="1181" y="2667"/>
                  </a:lnTo>
                  <a:lnTo>
                    <a:pt x="1191" y="2667"/>
                  </a:lnTo>
                  <a:lnTo>
                    <a:pt x="1200" y="2667"/>
                  </a:lnTo>
                  <a:lnTo>
                    <a:pt x="1219" y="2657"/>
                  </a:lnTo>
                  <a:lnTo>
                    <a:pt x="1238" y="2648"/>
                  </a:lnTo>
                  <a:lnTo>
                    <a:pt x="1248" y="2648"/>
                  </a:lnTo>
                  <a:lnTo>
                    <a:pt x="1257" y="2648"/>
                  </a:lnTo>
                  <a:lnTo>
                    <a:pt x="1267" y="2657"/>
                  </a:lnTo>
                  <a:lnTo>
                    <a:pt x="1276" y="2657"/>
                  </a:lnTo>
                  <a:lnTo>
                    <a:pt x="1267" y="2648"/>
                  </a:lnTo>
                  <a:lnTo>
                    <a:pt x="1276" y="2638"/>
                  </a:lnTo>
                  <a:lnTo>
                    <a:pt x="1286" y="2638"/>
                  </a:lnTo>
                  <a:lnTo>
                    <a:pt x="1295" y="2648"/>
                  </a:lnTo>
                  <a:lnTo>
                    <a:pt x="1295" y="2657"/>
                  </a:lnTo>
                  <a:lnTo>
                    <a:pt x="1295" y="2667"/>
                  </a:lnTo>
                  <a:lnTo>
                    <a:pt x="1286" y="2667"/>
                  </a:lnTo>
                  <a:lnTo>
                    <a:pt x="1295" y="2676"/>
                  </a:lnTo>
                  <a:lnTo>
                    <a:pt x="1295" y="2686"/>
                  </a:lnTo>
                  <a:lnTo>
                    <a:pt x="1314" y="2705"/>
                  </a:lnTo>
                  <a:lnTo>
                    <a:pt x="1324" y="2714"/>
                  </a:lnTo>
                  <a:lnTo>
                    <a:pt x="1343" y="2743"/>
                  </a:lnTo>
                  <a:lnTo>
                    <a:pt x="1343" y="2752"/>
                  </a:lnTo>
                  <a:lnTo>
                    <a:pt x="1352" y="2752"/>
                  </a:lnTo>
                  <a:lnTo>
                    <a:pt x="1352" y="2762"/>
                  </a:lnTo>
                  <a:lnTo>
                    <a:pt x="1352" y="2771"/>
                  </a:lnTo>
                  <a:lnTo>
                    <a:pt x="1352" y="2781"/>
                  </a:lnTo>
                  <a:lnTo>
                    <a:pt x="1362" y="2781"/>
                  </a:lnTo>
                  <a:lnTo>
                    <a:pt x="1362" y="2791"/>
                  </a:lnTo>
                  <a:lnTo>
                    <a:pt x="1362" y="2800"/>
                  </a:lnTo>
                  <a:lnTo>
                    <a:pt x="1371" y="2800"/>
                  </a:lnTo>
                  <a:lnTo>
                    <a:pt x="1371" y="2791"/>
                  </a:lnTo>
                  <a:lnTo>
                    <a:pt x="1371" y="2781"/>
                  </a:lnTo>
                  <a:close/>
                  <a:moveTo>
                    <a:pt x="3114" y="857"/>
                  </a:moveTo>
                  <a:lnTo>
                    <a:pt x="3114" y="867"/>
                  </a:lnTo>
                  <a:lnTo>
                    <a:pt x="3124" y="867"/>
                  </a:lnTo>
                  <a:lnTo>
                    <a:pt x="3124" y="857"/>
                  </a:lnTo>
                  <a:lnTo>
                    <a:pt x="3133" y="857"/>
                  </a:lnTo>
                  <a:lnTo>
                    <a:pt x="3133" y="848"/>
                  </a:lnTo>
                  <a:lnTo>
                    <a:pt x="3124" y="848"/>
                  </a:lnTo>
                  <a:lnTo>
                    <a:pt x="3114" y="848"/>
                  </a:lnTo>
                  <a:lnTo>
                    <a:pt x="3105" y="848"/>
                  </a:lnTo>
                  <a:lnTo>
                    <a:pt x="3105" y="857"/>
                  </a:lnTo>
                  <a:lnTo>
                    <a:pt x="3114" y="857"/>
                  </a:lnTo>
                  <a:close/>
                  <a:moveTo>
                    <a:pt x="3229" y="648"/>
                  </a:moveTo>
                  <a:lnTo>
                    <a:pt x="3229" y="638"/>
                  </a:lnTo>
                  <a:lnTo>
                    <a:pt x="3229" y="628"/>
                  </a:lnTo>
                  <a:lnTo>
                    <a:pt x="3219" y="628"/>
                  </a:lnTo>
                  <a:lnTo>
                    <a:pt x="3219" y="619"/>
                  </a:lnTo>
                  <a:lnTo>
                    <a:pt x="3210" y="619"/>
                  </a:lnTo>
                  <a:lnTo>
                    <a:pt x="3210" y="610"/>
                  </a:lnTo>
                  <a:lnTo>
                    <a:pt x="3200" y="600"/>
                  </a:lnTo>
                  <a:lnTo>
                    <a:pt x="3200" y="590"/>
                  </a:lnTo>
                  <a:lnTo>
                    <a:pt x="3210" y="572"/>
                  </a:lnTo>
                  <a:lnTo>
                    <a:pt x="3200" y="562"/>
                  </a:lnTo>
                  <a:lnTo>
                    <a:pt x="3200" y="552"/>
                  </a:lnTo>
                  <a:lnTo>
                    <a:pt x="3200" y="543"/>
                  </a:lnTo>
                  <a:lnTo>
                    <a:pt x="3190" y="552"/>
                  </a:lnTo>
                  <a:lnTo>
                    <a:pt x="3190" y="543"/>
                  </a:lnTo>
                  <a:lnTo>
                    <a:pt x="3181" y="543"/>
                  </a:lnTo>
                  <a:lnTo>
                    <a:pt x="3181" y="552"/>
                  </a:lnTo>
                  <a:lnTo>
                    <a:pt x="3181" y="562"/>
                  </a:lnTo>
                  <a:lnTo>
                    <a:pt x="3181" y="572"/>
                  </a:lnTo>
                  <a:lnTo>
                    <a:pt x="3172" y="572"/>
                  </a:lnTo>
                  <a:lnTo>
                    <a:pt x="3181" y="581"/>
                  </a:lnTo>
                  <a:lnTo>
                    <a:pt x="3181" y="590"/>
                  </a:lnTo>
                  <a:lnTo>
                    <a:pt x="3181" y="600"/>
                  </a:lnTo>
                  <a:lnTo>
                    <a:pt x="3181" y="610"/>
                  </a:lnTo>
                  <a:lnTo>
                    <a:pt x="3181" y="619"/>
                  </a:lnTo>
                  <a:lnTo>
                    <a:pt x="3181" y="628"/>
                  </a:lnTo>
                  <a:lnTo>
                    <a:pt x="3181" y="638"/>
                  </a:lnTo>
                  <a:lnTo>
                    <a:pt x="3181" y="648"/>
                  </a:lnTo>
                  <a:lnTo>
                    <a:pt x="3181" y="657"/>
                  </a:lnTo>
                  <a:lnTo>
                    <a:pt x="3190" y="667"/>
                  </a:lnTo>
                  <a:lnTo>
                    <a:pt x="3190" y="676"/>
                  </a:lnTo>
                  <a:lnTo>
                    <a:pt x="3200" y="676"/>
                  </a:lnTo>
                  <a:lnTo>
                    <a:pt x="3210" y="676"/>
                  </a:lnTo>
                  <a:lnTo>
                    <a:pt x="3219" y="676"/>
                  </a:lnTo>
                  <a:lnTo>
                    <a:pt x="3219" y="667"/>
                  </a:lnTo>
                  <a:lnTo>
                    <a:pt x="3229" y="667"/>
                  </a:lnTo>
                  <a:lnTo>
                    <a:pt x="3229" y="657"/>
                  </a:lnTo>
                  <a:lnTo>
                    <a:pt x="3229" y="648"/>
                  </a:lnTo>
                  <a:close/>
                  <a:moveTo>
                    <a:pt x="3210" y="724"/>
                  </a:moveTo>
                  <a:lnTo>
                    <a:pt x="3200" y="724"/>
                  </a:lnTo>
                  <a:lnTo>
                    <a:pt x="3190" y="733"/>
                  </a:lnTo>
                  <a:lnTo>
                    <a:pt x="3181" y="733"/>
                  </a:lnTo>
                  <a:lnTo>
                    <a:pt x="3181" y="743"/>
                  </a:lnTo>
                  <a:lnTo>
                    <a:pt x="3190" y="743"/>
                  </a:lnTo>
                  <a:lnTo>
                    <a:pt x="3200" y="752"/>
                  </a:lnTo>
                  <a:lnTo>
                    <a:pt x="3210" y="752"/>
                  </a:lnTo>
                  <a:lnTo>
                    <a:pt x="3219" y="743"/>
                  </a:lnTo>
                  <a:lnTo>
                    <a:pt x="3219" y="733"/>
                  </a:lnTo>
                  <a:lnTo>
                    <a:pt x="3210" y="724"/>
                  </a:lnTo>
                  <a:close/>
                  <a:moveTo>
                    <a:pt x="3181" y="838"/>
                  </a:moveTo>
                  <a:lnTo>
                    <a:pt x="3172" y="838"/>
                  </a:lnTo>
                  <a:lnTo>
                    <a:pt x="3162" y="848"/>
                  </a:lnTo>
                  <a:lnTo>
                    <a:pt x="3162" y="857"/>
                  </a:lnTo>
                  <a:lnTo>
                    <a:pt x="3162" y="867"/>
                  </a:lnTo>
                  <a:lnTo>
                    <a:pt x="3172" y="876"/>
                  </a:lnTo>
                  <a:lnTo>
                    <a:pt x="3162" y="886"/>
                  </a:lnTo>
                  <a:lnTo>
                    <a:pt x="3152" y="905"/>
                  </a:lnTo>
                  <a:lnTo>
                    <a:pt x="3162" y="914"/>
                  </a:lnTo>
                  <a:lnTo>
                    <a:pt x="3172" y="914"/>
                  </a:lnTo>
                  <a:lnTo>
                    <a:pt x="3172" y="905"/>
                  </a:lnTo>
                  <a:lnTo>
                    <a:pt x="3172" y="895"/>
                  </a:lnTo>
                  <a:lnTo>
                    <a:pt x="3172" y="886"/>
                  </a:lnTo>
                  <a:lnTo>
                    <a:pt x="3181" y="867"/>
                  </a:lnTo>
                  <a:lnTo>
                    <a:pt x="3181" y="857"/>
                  </a:lnTo>
                  <a:lnTo>
                    <a:pt x="3190" y="848"/>
                  </a:lnTo>
                  <a:lnTo>
                    <a:pt x="3181" y="838"/>
                  </a:lnTo>
                  <a:close/>
                  <a:moveTo>
                    <a:pt x="3286" y="133"/>
                  </a:moveTo>
                  <a:lnTo>
                    <a:pt x="3286" y="124"/>
                  </a:lnTo>
                  <a:lnTo>
                    <a:pt x="3286" y="114"/>
                  </a:lnTo>
                  <a:lnTo>
                    <a:pt x="3276" y="114"/>
                  </a:lnTo>
                  <a:lnTo>
                    <a:pt x="3267" y="105"/>
                  </a:lnTo>
                  <a:lnTo>
                    <a:pt x="3267" y="95"/>
                  </a:lnTo>
                  <a:lnTo>
                    <a:pt x="3257" y="95"/>
                  </a:lnTo>
                  <a:lnTo>
                    <a:pt x="3257" y="76"/>
                  </a:lnTo>
                  <a:lnTo>
                    <a:pt x="3248" y="76"/>
                  </a:lnTo>
                  <a:lnTo>
                    <a:pt x="3248" y="67"/>
                  </a:lnTo>
                  <a:lnTo>
                    <a:pt x="3238" y="67"/>
                  </a:lnTo>
                  <a:lnTo>
                    <a:pt x="3229" y="76"/>
                  </a:lnTo>
                  <a:lnTo>
                    <a:pt x="3229" y="86"/>
                  </a:lnTo>
                  <a:lnTo>
                    <a:pt x="3219" y="86"/>
                  </a:lnTo>
                  <a:lnTo>
                    <a:pt x="3219" y="114"/>
                  </a:lnTo>
                  <a:lnTo>
                    <a:pt x="3219" y="124"/>
                  </a:lnTo>
                  <a:lnTo>
                    <a:pt x="3219" y="143"/>
                  </a:lnTo>
                  <a:lnTo>
                    <a:pt x="3219" y="152"/>
                  </a:lnTo>
                  <a:lnTo>
                    <a:pt x="3219" y="162"/>
                  </a:lnTo>
                  <a:lnTo>
                    <a:pt x="3219" y="181"/>
                  </a:lnTo>
                  <a:lnTo>
                    <a:pt x="3229" y="181"/>
                  </a:lnTo>
                  <a:lnTo>
                    <a:pt x="3229" y="191"/>
                  </a:lnTo>
                  <a:lnTo>
                    <a:pt x="3229" y="200"/>
                  </a:lnTo>
                  <a:lnTo>
                    <a:pt x="3229" y="219"/>
                  </a:lnTo>
                  <a:lnTo>
                    <a:pt x="3229" y="229"/>
                  </a:lnTo>
                  <a:lnTo>
                    <a:pt x="3219" y="238"/>
                  </a:lnTo>
                  <a:lnTo>
                    <a:pt x="3210" y="238"/>
                  </a:lnTo>
                  <a:lnTo>
                    <a:pt x="3200" y="238"/>
                  </a:lnTo>
                  <a:lnTo>
                    <a:pt x="3200" y="248"/>
                  </a:lnTo>
                  <a:lnTo>
                    <a:pt x="3190" y="257"/>
                  </a:lnTo>
                  <a:lnTo>
                    <a:pt x="3181" y="267"/>
                  </a:lnTo>
                  <a:lnTo>
                    <a:pt x="3172" y="276"/>
                  </a:lnTo>
                  <a:lnTo>
                    <a:pt x="3172" y="295"/>
                  </a:lnTo>
                  <a:lnTo>
                    <a:pt x="3172" y="305"/>
                  </a:lnTo>
                  <a:lnTo>
                    <a:pt x="3162" y="305"/>
                  </a:lnTo>
                  <a:lnTo>
                    <a:pt x="3152" y="305"/>
                  </a:lnTo>
                  <a:lnTo>
                    <a:pt x="3143" y="314"/>
                  </a:lnTo>
                  <a:lnTo>
                    <a:pt x="3152" y="324"/>
                  </a:lnTo>
                  <a:lnTo>
                    <a:pt x="3162" y="324"/>
                  </a:lnTo>
                  <a:lnTo>
                    <a:pt x="3172" y="333"/>
                  </a:lnTo>
                  <a:lnTo>
                    <a:pt x="3181" y="343"/>
                  </a:lnTo>
                  <a:lnTo>
                    <a:pt x="3181" y="352"/>
                  </a:lnTo>
                  <a:lnTo>
                    <a:pt x="3181" y="362"/>
                  </a:lnTo>
                  <a:lnTo>
                    <a:pt x="3181" y="371"/>
                  </a:lnTo>
                  <a:lnTo>
                    <a:pt x="3190" y="381"/>
                  </a:lnTo>
                  <a:lnTo>
                    <a:pt x="3200" y="371"/>
                  </a:lnTo>
                  <a:lnTo>
                    <a:pt x="3219" y="371"/>
                  </a:lnTo>
                  <a:lnTo>
                    <a:pt x="3229" y="371"/>
                  </a:lnTo>
                  <a:lnTo>
                    <a:pt x="3229" y="381"/>
                  </a:lnTo>
                  <a:lnTo>
                    <a:pt x="3238" y="381"/>
                  </a:lnTo>
                  <a:lnTo>
                    <a:pt x="3238" y="371"/>
                  </a:lnTo>
                  <a:lnTo>
                    <a:pt x="3229" y="362"/>
                  </a:lnTo>
                  <a:lnTo>
                    <a:pt x="3229" y="333"/>
                  </a:lnTo>
                  <a:lnTo>
                    <a:pt x="3229" y="324"/>
                  </a:lnTo>
                  <a:lnTo>
                    <a:pt x="3238" y="314"/>
                  </a:lnTo>
                  <a:lnTo>
                    <a:pt x="3248" y="305"/>
                  </a:lnTo>
                  <a:lnTo>
                    <a:pt x="3276" y="286"/>
                  </a:lnTo>
                  <a:lnTo>
                    <a:pt x="3276" y="267"/>
                  </a:lnTo>
                  <a:lnTo>
                    <a:pt x="3276" y="257"/>
                  </a:lnTo>
                  <a:lnTo>
                    <a:pt x="3286" y="257"/>
                  </a:lnTo>
                  <a:lnTo>
                    <a:pt x="3286" y="248"/>
                  </a:lnTo>
                  <a:lnTo>
                    <a:pt x="3286" y="238"/>
                  </a:lnTo>
                  <a:lnTo>
                    <a:pt x="3286" y="229"/>
                  </a:lnTo>
                  <a:lnTo>
                    <a:pt x="3286" y="200"/>
                  </a:lnTo>
                  <a:lnTo>
                    <a:pt x="3286" y="191"/>
                  </a:lnTo>
                  <a:lnTo>
                    <a:pt x="3295" y="191"/>
                  </a:lnTo>
                  <a:lnTo>
                    <a:pt x="3286" y="181"/>
                  </a:lnTo>
                  <a:lnTo>
                    <a:pt x="3286" y="171"/>
                  </a:lnTo>
                  <a:lnTo>
                    <a:pt x="3286" y="162"/>
                  </a:lnTo>
                  <a:lnTo>
                    <a:pt x="3286" y="152"/>
                  </a:lnTo>
                  <a:lnTo>
                    <a:pt x="3295" y="152"/>
                  </a:lnTo>
                  <a:lnTo>
                    <a:pt x="3295" y="143"/>
                  </a:lnTo>
                  <a:lnTo>
                    <a:pt x="3295" y="133"/>
                  </a:lnTo>
                  <a:lnTo>
                    <a:pt x="3286" y="133"/>
                  </a:lnTo>
                  <a:close/>
                  <a:moveTo>
                    <a:pt x="3324" y="76"/>
                  </a:moveTo>
                  <a:lnTo>
                    <a:pt x="3324" y="67"/>
                  </a:lnTo>
                  <a:lnTo>
                    <a:pt x="3324" y="48"/>
                  </a:lnTo>
                  <a:lnTo>
                    <a:pt x="3324" y="38"/>
                  </a:lnTo>
                  <a:lnTo>
                    <a:pt x="3324" y="28"/>
                  </a:lnTo>
                  <a:lnTo>
                    <a:pt x="3314" y="19"/>
                  </a:lnTo>
                  <a:lnTo>
                    <a:pt x="3314" y="10"/>
                  </a:lnTo>
                  <a:lnTo>
                    <a:pt x="3305" y="10"/>
                  </a:lnTo>
                  <a:lnTo>
                    <a:pt x="3305" y="0"/>
                  </a:lnTo>
                  <a:lnTo>
                    <a:pt x="3295" y="0"/>
                  </a:lnTo>
                  <a:lnTo>
                    <a:pt x="3286" y="0"/>
                  </a:lnTo>
                  <a:lnTo>
                    <a:pt x="3286" y="10"/>
                  </a:lnTo>
                  <a:lnTo>
                    <a:pt x="3276" y="19"/>
                  </a:lnTo>
                  <a:lnTo>
                    <a:pt x="3267" y="38"/>
                  </a:lnTo>
                  <a:lnTo>
                    <a:pt x="3267" y="48"/>
                  </a:lnTo>
                  <a:lnTo>
                    <a:pt x="3257" y="57"/>
                  </a:lnTo>
                  <a:lnTo>
                    <a:pt x="3257" y="67"/>
                  </a:lnTo>
                  <a:lnTo>
                    <a:pt x="3257" y="76"/>
                  </a:lnTo>
                  <a:lnTo>
                    <a:pt x="3267" y="76"/>
                  </a:lnTo>
                  <a:lnTo>
                    <a:pt x="3267" y="86"/>
                  </a:lnTo>
                  <a:lnTo>
                    <a:pt x="3276" y="86"/>
                  </a:lnTo>
                  <a:lnTo>
                    <a:pt x="3286" y="86"/>
                  </a:lnTo>
                  <a:lnTo>
                    <a:pt x="3295" y="86"/>
                  </a:lnTo>
                  <a:lnTo>
                    <a:pt x="3295" y="95"/>
                  </a:lnTo>
                  <a:lnTo>
                    <a:pt x="3305" y="86"/>
                  </a:lnTo>
                  <a:lnTo>
                    <a:pt x="3314" y="86"/>
                  </a:lnTo>
                  <a:lnTo>
                    <a:pt x="3324" y="86"/>
                  </a:lnTo>
                  <a:lnTo>
                    <a:pt x="3324" y="76"/>
                  </a:lnTo>
                  <a:close/>
                  <a:moveTo>
                    <a:pt x="2876" y="1933"/>
                  </a:moveTo>
                  <a:lnTo>
                    <a:pt x="2867" y="1933"/>
                  </a:lnTo>
                  <a:lnTo>
                    <a:pt x="2867" y="1943"/>
                  </a:lnTo>
                  <a:lnTo>
                    <a:pt x="2876" y="1943"/>
                  </a:lnTo>
                  <a:lnTo>
                    <a:pt x="2876" y="1933"/>
                  </a:lnTo>
                  <a:close/>
                  <a:moveTo>
                    <a:pt x="3086" y="1486"/>
                  </a:moveTo>
                  <a:lnTo>
                    <a:pt x="3076" y="1486"/>
                  </a:lnTo>
                  <a:lnTo>
                    <a:pt x="3067" y="1486"/>
                  </a:lnTo>
                  <a:lnTo>
                    <a:pt x="3057" y="1486"/>
                  </a:lnTo>
                  <a:lnTo>
                    <a:pt x="3057" y="1495"/>
                  </a:lnTo>
                  <a:lnTo>
                    <a:pt x="3067" y="1505"/>
                  </a:lnTo>
                  <a:lnTo>
                    <a:pt x="3086" y="1505"/>
                  </a:lnTo>
                  <a:lnTo>
                    <a:pt x="3095" y="1505"/>
                  </a:lnTo>
                  <a:lnTo>
                    <a:pt x="3095" y="1495"/>
                  </a:lnTo>
                  <a:lnTo>
                    <a:pt x="3086" y="1486"/>
                  </a:lnTo>
                  <a:close/>
                  <a:moveTo>
                    <a:pt x="3152" y="105"/>
                  </a:moveTo>
                  <a:lnTo>
                    <a:pt x="3143" y="86"/>
                  </a:lnTo>
                  <a:lnTo>
                    <a:pt x="3124" y="76"/>
                  </a:lnTo>
                  <a:lnTo>
                    <a:pt x="3105" y="76"/>
                  </a:lnTo>
                  <a:lnTo>
                    <a:pt x="3095" y="86"/>
                  </a:lnTo>
                  <a:lnTo>
                    <a:pt x="3095" y="105"/>
                  </a:lnTo>
                  <a:lnTo>
                    <a:pt x="3105" y="114"/>
                  </a:lnTo>
                  <a:lnTo>
                    <a:pt x="3114" y="114"/>
                  </a:lnTo>
                  <a:lnTo>
                    <a:pt x="3124" y="114"/>
                  </a:lnTo>
                  <a:lnTo>
                    <a:pt x="3133" y="114"/>
                  </a:lnTo>
                  <a:lnTo>
                    <a:pt x="3143" y="114"/>
                  </a:lnTo>
                  <a:lnTo>
                    <a:pt x="3143" y="105"/>
                  </a:lnTo>
                  <a:lnTo>
                    <a:pt x="3152" y="105"/>
                  </a:lnTo>
                  <a:close/>
                  <a:moveTo>
                    <a:pt x="3067" y="1571"/>
                  </a:moveTo>
                  <a:lnTo>
                    <a:pt x="3057" y="1581"/>
                  </a:lnTo>
                  <a:lnTo>
                    <a:pt x="3057" y="1590"/>
                  </a:lnTo>
                  <a:lnTo>
                    <a:pt x="3048" y="1590"/>
                  </a:lnTo>
                  <a:lnTo>
                    <a:pt x="3048" y="1581"/>
                  </a:lnTo>
                  <a:lnTo>
                    <a:pt x="3048" y="1571"/>
                  </a:lnTo>
                  <a:lnTo>
                    <a:pt x="3048" y="1590"/>
                  </a:lnTo>
                  <a:lnTo>
                    <a:pt x="3038" y="1638"/>
                  </a:lnTo>
                  <a:lnTo>
                    <a:pt x="3029" y="1667"/>
                  </a:lnTo>
                  <a:lnTo>
                    <a:pt x="3029" y="1676"/>
                  </a:lnTo>
                  <a:lnTo>
                    <a:pt x="3029" y="1705"/>
                  </a:lnTo>
                  <a:lnTo>
                    <a:pt x="3019" y="1714"/>
                  </a:lnTo>
                  <a:lnTo>
                    <a:pt x="3000" y="1714"/>
                  </a:lnTo>
                  <a:lnTo>
                    <a:pt x="2991" y="1724"/>
                  </a:lnTo>
                  <a:lnTo>
                    <a:pt x="3000" y="1733"/>
                  </a:lnTo>
                  <a:lnTo>
                    <a:pt x="3000" y="1743"/>
                  </a:lnTo>
                  <a:lnTo>
                    <a:pt x="3009" y="1743"/>
                  </a:lnTo>
                  <a:lnTo>
                    <a:pt x="3019" y="1743"/>
                  </a:lnTo>
                  <a:lnTo>
                    <a:pt x="3029" y="1743"/>
                  </a:lnTo>
                  <a:lnTo>
                    <a:pt x="3038" y="1733"/>
                  </a:lnTo>
                  <a:lnTo>
                    <a:pt x="3038" y="1714"/>
                  </a:lnTo>
                  <a:lnTo>
                    <a:pt x="3038" y="1705"/>
                  </a:lnTo>
                  <a:lnTo>
                    <a:pt x="3048" y="1695"/>
                  </a:lnTo>
                  <a:lnTo>
                    <a:pt x="3048" y="1686"/>
                  </a:lnTo>
                  <a:lnTo>
                    <a:pt x="3048" y="1676"/>
                  </a:lnTo>
                  <a:lnTo>
                    <a:pt x="3048" y="1667"/>
                  </a:lnTo>
                  <a:lnTo>
                    <a:pt x="3048" y="1657"/>
                  </a:lnTo>
                  <a:lnTo>
                    <a:pt x="3057" y="1657"/>
                  </a:lnTo>
                  <a:lnTo>
                    <a:pt x="3057" y="1648"/>
                  </a:lnTo>
                  <a:lnTo>
                    <a:pt x="3057" y="1638"/>
                  </a:lnTo>
                  <a:lnTo>
                    <a:pt x="3057" y="1628"/>
                  </a:lnTo>
                  <a:lnTo>
                    <a:pt x="3057" y="1619"/>
                  </a:lnTo>
                  <a:lnTo>
                    <a:pt x="3057" y="1610"/>
                  </a:lnTo>
                  <a:lnTo>
                    <a:pt x="3067" y="1571"/>
                  </a:lnTo>
                  <a:close/>
                  <a:moveTo>
                    <a:pt x="3133" y="1305"/>
                  </a:moveTo>
                  <a:lnTo>
                    <a:pt x="3124" y="1305"/>
                  </a:lnTo>
                  <a:lnTo>
                    <a:pt x="3124" y="1295"/>
                  </a:lnTo>
                  <a:lnTo>
                    <a:pt x="3114" y="1305"/>
                  </a:lnTo>
                  <a:lnTo>
                    <a:pt x="3114" y="1314"/>
                  </a:lnTo>
                  <a:lnTo>
                    <a:pt x="3114" y="1324"/>
                  </a:lnTo>
                  <a:lnTo>
                    <a:pt x="3114" y="1333"/>
                  </a:lnTo>
                  <a:lnTo>
                    <a:pt x="3124" y="1343"/>
                  </a:lnTo>
                  <a:lnTo>
                    <a:pt x="3124" y="1333"/>
                  </a:lnTo>
                  <a:lnTo>
                    <a:pt x="3133" y="1333"/>
                  </a:lnTo>
                  <a:lnTo>
                    <a:pt x="3133" y="1324"/>
                  </a:lnTo>
                  <a:lnTo>
                    <a:pt x="3133" y="1314"/>
                  </a:lnTo>
                  <a:lnTo>
                    <a:pt x="3133" y="1305"/>
                  </a:lnTo>
                  <a:close/>
                  <a:moveTo>
                    <a:pt x="3124" y="1200"/>
                  </a:moveTo>
                  <a:lnTo>
                    <a:pt x="3133" y="1200"/>
                  </a:lnTo>
                  <a:lnTo>
                    <a:pt x="3133" y="1190"/>
                  </a:lnTo>
                  <a:lnTo>
                    <a:pt x="3124" y="1190"/>
                  </a:lnTo>
                  <a:lnTo>
                    <a:pt x="3114" y="1181"/>
                  </a:lnTo>
                  <a:lnTo>
                    <a:pt x="3105" y="1181"/>
                  </a:lnTo>
                  <a:lnTo>
                    <a:pt x="3095" y="1190"/>
                  </a:lnTo>
                  <a:lnTo>
                    <a:pt x="3095" y="1200"/>
                  </a:lnTo>
                  <a:lnTo>
                    <a:pt x="3105" y="1200"/>
                  </a:lnTo>
                  <a:lnTo>
                    <a:pt x="3114" y="1209"/>
                  </a:lnTo>
                  <a:lnTo>
                    <a:pt x="3124" y="1209"/>
                  </a:lnTo>
                  <a:lnTo>
                    <a:pt x="3124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Text Box 106"/>
            <p:cNvSpPr txBox="1">
              <a:spLocks noChangeArrowheads="1"/>
            </p:cNvSpPr>
            <p:nvPr/>
          </p:nvSpPr>
          <p:spPr bwMode="auto">
            <a:xfrm>
              <a:off x="6963108" y="4125676"/>
              <a:ext cx="1104791" cy="18259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fontAlgn="auto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x-none" sz="1100" dirty="0">
                  <a:solidFill>
                    <a:srgbClr val="000000"/>
                  </a:solidFill>
                  <a:latin typeface="+mn-lt"/>
                  <a:cs typeface="Open Sans Semibold" panose="020B0606030504020204" pitchFamily="34" charset="0"/>
                </a:rPr>
                <a:t>Якутск</a:t>
              </a:r>
              <a:endParaRPr lang="en-US" altLang="x-none" sz="1100" dirty="0">
                <a:solidFill>
                  <a:srgbClr val="000000"/>
                </a:solidFill>
                <a:latin typeface="+mn-lt"/>
                <a:cs typeface="Open Sans Semibold" panose="020B0606030504020204" pitchFamily="34" charset="0"/>
              </a:endParaRPr>
            </a:p>
          </p:txBody>
        </p:sp>
        <p:sp>
          <p:nvSpPr>
            <p:cNvPr id="19" name="Freeform 109"/>
            <p:cNvSpPr>
              <a:spLocks/>
            </p:cNvSpPr>
            <p:nvPr/>
          </p:nvSpPr>
          <p:spPr bwMode="auto">
            <a:xfrm>
              <a:off x="7419633" y="4328815"/>
              <a:ext cx="189458" cy="253354"/>
            </a:xfrm>
            <a:custGeom>
              <a:avLst/>
              <a:gdLst>
                <a:gd name="T0" fmla="*/ 2147483647 w 734"/>
                <a:gd name="T1" fmla="*/ 0 h 982"/>
                <a:gd name="T2" fmla="*/ 0 w 734"/>
                <a:gd name="T3" fmla="*/ 2147483647 h 982"/>
                <a:gd name="T4" fmla="*/ 2147483647 w 734"/>
                <a:gd name="T5" fmla="*/ 2147483647 h 982"/>
                <a:gd name="T6" fmla="*/ 2147483647 w 734"/>
                <a:gd name="T7" fmla="*/ 2147483647 h 982"/>
                <a:gd name="T8" fmla="*/ 2147483647 w 734"/>
                <a:gd name="T9" fmla="*/ 2147483647 h 982"/>
                <a:gd name="T10" fmla="*/ 2147483647 w 734"/>
                <a:gd name="T11" fmla="*/ 2147483647 h 982"/>
                <a:gd name="T12" fmla="*/ 2147483647 w 734"/>
                <a:gd name="T13" fmla="*/ 2147483647 h 982"/>
                <a:gd name="T14" fmla="*/ 2147483647 w 734"/>
                <a:gd name="T15" fmla="*/ 2147483647 h 982"/>
                <a:gd name="T16" fmla="*/ 2147483647 w 734"/>
                <a:gd name="T17" fmla="*/ 0 h 982"/>
                <a:gd name="T18" fmla="*/ 2147483647 w 734"/>
                <a:gd name="T19" fmla="*/ 2147483647 h 982"/>
                <a:gd name="T20" fmla="*/ 2147483647 w 734"/>
                <a:gd name="T21" fmla="*/ 2147483647 h 982"/>
                <a:gd name="T22" fmla="*/ 2147483647 w 734"/>
                <a:gd name="T23" fmla="*/ 2147483647 h 982"/>
                <a:gd name="T24" fmla="*/ 2147483647 w 734"/>
                <a:gd name="T25" fmla="*/ 2147483647 h 982"/>
                <a:gd name="T26" fmla="*/ 2147483647 w 734"/>
                <a:gd name="T27" fmla="*/ 2147483647 h 9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982"/>
                <a:gd name="T44" fmla="*/ 734 w 734"/>
                <a:gd name="T45" fmla="*/ 982 h 9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982">
                  <a:moveTo>
                    <a:pt x="362" y="0"/>
                  </a:moveTo>
                  <a:cubicBezTo>
                    <a:pt x="161" y="0"/>
                    <a:pt x="0" y="162"/>
                    <a:pt x="0" y="372"/>
                  </a:cubicBezTo>
                  <a:cubicBezTo>
                    <a:pt x="0" y="438"/>
                    <a:pt x="19" y="505"/>
                    <a:pt x="57" y="562"/>
                  </a:cubicBezTo>
                  <a:cubicBezTo>
                    <a:pt x="333" y="953"/>
                    <a:pt x="333" y="953"/>
                    <a:pt x="333" y="953"/>
                  </a:cubicBezTo>
                  <a:cubicBezTo>
                    <a:pt x="342" y="972"/>
                    <a:pt x="352" y="981"/>
                    <a:pt x="362" y="981"/>
                  </a:cubicBezTo>
                  <a:cubicBezTo>
                    <a:pt x="371" y="981"/>
                    <a:pt x="381" y="972"/>
                    <a:pt x="390" y="953"/>
                  </a:cubicBezTo>
                  <a:cubicBezTo>
                    <a:pt x="676" y="562"/>
                    <a:pt x="676" y="562"/>
                    <a:pt x="676" y="562"/>
                  </a:cubicBezTo>
                  <a:cubicBezTo>
                    <a:pt x="704" y="505"/>
                    <a:pt x="733" y="438"/>
                    <a:pt x="733" y="372"/>
                  </a:cubicBezTo>
                  <a:cubicBezTo>
                    <a:pt x="733" y="162"/>
                    <a:pt x="562" y="0"/>
                    <a:pt x="362" y="0"/>
                  </a:cubicBezTo>
                  <a:close/>
                  <a:moveTo>
                    <a:pt x="362" y="515"/>
                  </a:moveTo>
                  <a:cubicBezTo>
                    <a:pt x="285" y="515"/>
                    <a:pt x="219" y="448"/>
                    <a:pt x="219" y="362"/>
                  </a:cubicBezTo>
                  <a:cubicBezTo>
                    <a:pt x="219" y="286"/>
                    <a:pt x="285" y="220"/>
                    <a:pt x="362" y="220"/>
                  </a:cubicBezTo>
                  <a:cubicBezTo>
                    <a:pt x="447" y="220"/>
                    <a:pt x="514" y="286"/>
                    <a:pt x="514" y="362"/>
                  </a:cubicBezTo>
                  <a:cubicBezTo>
                    <a:pt x="514" y="448"/>
                    <a:pt x="447" y="515"/>
                    <a:pt x="362" y="51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1003">
              <a:schemeClr val="lt2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1333182"/>
          <a:ext cx="5354594" cy="5265420"/>
        </p:xfrm>
        <a:graphic>
          <a:graphicData uri="http://schemas.openxmlformats.org/drawingml/2006/table">
            <a:tbl>
              <a:tblPr/>
              <a:tblGrid>
                <a:gridCol w="501102"/>
                <a:gridCol w="3428346"/>
                <a:gridCol w="1425146"/>
              </a:tblGrid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Регион ДФО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Тыс.руб.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Республика Саха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358 612,4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Хабаровский край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260 982,8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Забайкальский край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219 123,9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Камчатский край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218 236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Приморский край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201 586,3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Республика Бурятия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171 320,2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Магаданская область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141 546,8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Амурская область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73 967,7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Сахалинская область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55 550,2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291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Еврейская автономная область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21 809,4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9116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Чукотский автономный округ</a:t>
                      </a: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2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8 614,3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9524" marR="952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657129" y="5688449"/>
            <a:ext cx="65348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Обоснована дополнительная потребность на компенсацию расходов на оплату медицинской помощи, связанной с Ковид-19, благодаря чему нашей республике из резервного фонда Правительства РФ выделена самая значительная сумма по ДФО в размере 358,6 млн.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khaOMS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khaoms">
      <a:majorFont>
        <a:latin typeface="Zona Pro ExtraBold"/>
        <a:ea typeface=""/>
        <a:cs typeface=""/>
      </a:majorFont>
      <a:minorFont>
        <a:latin typeface="Zona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khaOMS" id="{5C72C940-40E0-4ECF-AA03-C43B4F1394F6}" vid="{75C155A3-9C57-4A46-9E4E-997E32BDD7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2400</Words>
  <Application>Microsoft Office PowerPoint</Application>
  <PresentationFormat>Произвольный</PresentationFormat>
  <Paragraphs>452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SakhaOMS</vt:lpstr>
      <vt:lpstr>Диаграмма</vt:lpstr>
      <vt:lpstr>Слайд 1</vt:lpstr>
      <vt:lpstr>Исполнение доходной части бюджета ТФОМС РС(Я) за 2020 год  (млн.руб.)</vt:lpstr>
      <vt:lpstr>ИСПОЛЬЗОВАНИЕ СРЕДСТВ НОРМИРОВАННОГО СТРАХОВОГО ЗАПАСА ТФОМС РС(Я) ДЛЯ СОФИНАНСИРОВАНИЯ РАСХОДОВ НА ОПЛАТУ ТРУДА  ВРАЧЕЙ И СРЕДНЕГО МЕДИЦИНСКОГО ПЕРСОНАЛА  </vt:lpstr>
      <vt:lpstr>Слайд 4</vt:lpstr>
      <vt:lpstr>Выполнение объемов медицинской помощи по Республике Саха (Якутия) за 2020 год (случаи) </vt:lpstr>
      <vt:lpstr>Слайд 6</vt:lpstr>
      <vt:lpstr>Новшество в оплате медицинской помощи в 2020 году Выделены из подушевого норматива оплата за исследования и ФАП</vt:lpstr>
      <vt:lpstr> Особые условия финансирования с 1 апреля 2020г. по 31 декабря 2020г. Постановление Правительства РФ №432 № «Об особенностях реализации базовой программы ОМС в условиях возникновения угрозы распространения заболеваний, вызванных новой коронавирусной инфекцией» от 03.04.2020г.  (в ред.Постановления Правительства РФ №1166 от 03.08.2020г. и № 1995 от 03.12.2020г )  </vt:lpstr>
      <vt:lpstr>Объем средств выделенный из резервного фонда Правительства РФ на дополнительное финансовое обеспечение медицинских организаций, связанных с COVID19  Всего по РФ 47 461 480,1 тыс. рублей  Дальневосточный ФО 1 731 350 тыс. рублей (3,7% от общего объема) </vt:lpstr>
      <vt:lpstr>Задолженность МО и СМО по состоянию на 01.01.2021 г. с учетом реализации Постановления Правительства РФ №432 от 03.04.2020г. (тыс. руб.) </vt:lpstr>
      <vt:lpstr>Сведения о кредиторской задолженности медицинских организаций (тыс.руб.)</vt:lpstr>
      <vt:lpstr>Сравнение объемов оказание медицинской помощи  за 2020 -2021гг. (случаи, %)</vt:lpstr>
      <vt:lpstr>Сбалансированность ТПОМС в РС(Я) Отклонение утвержденной стоимости Территориальной программы ОМС от расчетной  за 2016 -2021 годы  %</vt:lpstr>
      <vt:lpstr>Особенности оплаты случаев проведения лекарственной терапии злокачественных новообразований у взрослых в 2021 году млн.руб.</vt:lpstr>
      <vt:lpstr>В течение 2020 года были внесены предложения по усовершенствованию нормативно правовых актов РФ  </vt:lpstr>
      <vt:lpstr>Нововведения в системе организации ОМС в 2021 году</vt:lpstr>
      <vt:lpstr>Задачи на 2021 год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Охлопков</dc:creator>
  <cp:lastModifiedBy>krivosheeva</cp:lastModifiedBy>
  <cp:revision>66</cp:revision>
  <dcterms:created xsi:type="dcterms:W3CDTF">2020-05-24T04:04:05Z</dcterms:created>
  <dcterms:modified xsi:type="dcterms:W3CDTF">2021-02-03T06:01:28Z</dcterms:modified>
</cp:coreProperties>
</file>